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5" r:id="rId2"/>
    <p:sldId id="363" r:id="rId3"/>
    <p:sldId id="333" r:id="rId4"/>
    <p:sldId id="348" r:id="rId5"/>
    <p:sldId id="33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47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752E2-7EC9-A146-9535-880C2896E787}" type="doc">
      <dgm:prSet loTypeId="urn:microsoft.com/office/officeart/2008/layout/HorizontalMultiLevelHierarchy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A174B7BF-D90B-8740-9075-6BD858E41D2D}">
      <dgm:prSet phldrT="[Text]"/>
      <dgm:spPr/>
      <dgm:t>
        <a:bodyPr/>
        <a:lstStyle/>
        <a:p>
          <a:r>
            <a:rPr lang="de-DE" noProof="0" dirty="0"/>
            <a:t>Homöostase</a:t>
          </a:r>
        </a:p>
      </dgm:t>
    </dgm:pt>
    <dgm:pt modelId="{03C57FED-F4F9-FD47-B358-F22E99FE0EBF}" type="parTrans" cxnId="{B3CA9CE6-4FD6-044D-94F9-8A12CDC771AB}">
      <dgm:prSet/>
      <dgm:spPr/>
      <dgm:t>
        <a:bodyPr/>
        <a:lstStyle/>
        <a:p>
          <a:endParaRPr lang="en-US" noProof="0" dirty="0"/>
        </a:p>
      </dgm:t>
    </dgm:pt>
    <dgm:pt modelId="{3373D1A2-8C1A-0248-AE8A-55DADB0CE1CD}" type="sibTrans" cxnId="{B3CA9CE6-4FD6-044D-94F9-8A12CDC771AB}">
      <dgm:prSet/>
      <dgm:spPr/>
      <dgm:t>
        <a:bodyPr/>
        <a:lstStyle/>
        <a:p>
          <a:endParaRPr lang="en-US" noProof="0" dirty="0"/>
        </a:p>
      </dgm:t>
    </dgm:pt>
    <dgm:pt modelId="{A82AE949-270F-D94D-A729-9F47B0D4DD31}">
      <dgm:prSet phldrT="[Text]"/>
      <dgm:spPr/>
      <dgm:t>
        <a:bodyPr/>
        <a:lstStyle/>
        <a:p>
          <a:r>
            <a:rPr lang="de-DE" noProof="0" dirty="0"/>
            <a:t>Optimale genetische/epigenetische Bedingungen</a:t>
          </a:r>
        </a:p>
      </dgm:t>
    </dgm:pt>
    <dgm:pt modelId="{F9F148EE-BBC9-0148-BC38-A683E0512C1B}" type="parTrans" cxnId="{7BAF11F6-6EFE-A044-875E-5D652250793C}">
      <dgm:prSet/>
      <dgm:spPr/>
      <dgm:t>
        <a:bodyPr/>
        <a:lstStyle/>
        <a:p>
          <a:endParaRPr lang="en-US" noProof="0" dirty="0"/>
        </a:p>
      </dgm:t>
    </dgm:pt>
    <dgm:pt modelId="{888EA3DA-CD37-C140-B4A0-0F96C0FE8861}" type="sibTrans" cxnId="{7BAF11F6-6EFE-A044-875E-5D652250793C}">
      <dgm:prSet/>
      <dgm:spPr/>
      <dgm:t>
        <a:bodyPr/>
        <a:lstStyle/>
        <a:p>
          <a:endParaRPr lang="en-US" noProof="0" dirty="0"/>
        </a:p>
      </dgm:t>
    </dgm:pt>
    <dgm:pt modelId="{68823BBA-795B-1345-A0C4-D3D3C9E596E8}">
      <dgm:prSet phldrT="[Text]"/>
      <dgm:spPr/>
      <dgm:t>
        <a:bodyPr/>
        <a:lstStyle/>
        <a:p>
          <a:r>
            <a:rPr lang="de-DE" noProof="0" dirty="0"/>
            <a:t>Optimale Ressourcen</a:t>
          </a:r>
        </a:p>
      </dgm:t>
    </dgm:pt>
    <dgm:pt modelId="{5383397F-E325-7C41-91B7-CF46A3E6DAFA}" type="parTrans" cxnId="{9CFE662C-0DCA-9245-B29F-D177F481776B}">
      <dgm:prSet/>
      <dgm:spPr/>
      <dgm:t>
        <a:bodyPr/>
        <a:lstStyle/>
        <a:p>
          <a:endParaRPr lang="en-US" noProof="0" dirty="0"/>
        </a:p>
      </dgm:t>
    </dgm:pt>
    <dgm:pt modelId="{AF56996A-B690-BC48-8610-6384817EA664}" type="sibTrans" cxnId="{9CFE662C-0DCA-9245-B29F-D177F481776B}">
      <dgm:prSet/>
      <dgm:spPr/>
      <dgm:t>
        <a:bodyPr/>
        <a:lstStyle/>
        <a:p>
          <a:endParaRPr lang="en-US" noProof="0" dirty="0"/>
        </a:p>
      </dgm:t>
    </dgm:pt>
    <dgm:pt modelId="{DC0D1545-46B4-0A4A-ABF9-0F07E26A2C9A}">
      <dgm:prSet phldrT="[Text]"/>
      <dgm:spPr/>
      <dgm:t>
        <a:bodyPr/>
        <a:lstStyle/>
        <a:p>
          <a:r>
            <a:rPr lang="de-DE" noProof="0" dirty="0"/>
            <a:t>Hierarchische Ordnung</a:t>
          </a:r>
        </a:p>
      </dgm:t>
    </dgm:pt>
    <dgm:pt modelId="{8AB0BBE7-AC74-664B-8324-0558CD088CC3}" type="parTrans" cxnId="{99937D09-8463-544A-AC90-8EDCE452906C}">
      <dgm:prSet/>
      <dgm:spPr/>
      <dgm:t>
        <a:bodyPr/>
        <a:lstStyle/>
        <a:p>
          <a:endParaRPr lang="en-US" noProof="0" dirty="0"/>
        </a:p>
      </dgm:t>
    </dgm:pt>
    <dgm:pt modelId="{25532FAB-3757-4045-BFA6-4B9FC5CF3E6A}" type="sibTrans" cxnId="{99937D09-8463-544A-AC90-8EDCE452906C}">
      <dgm:prSet/>
      <dgm:spPr/>
      <dgm:t>
        <a:bodyPr/>
        <a:lstStyle/>
        <a:p>
          <a:endParaRPr lang="en-US" noProof="0" dirty="0"/>
        </a:p>
      </dgm:t>
    </dgm:pt>
    <dgm:pt modelId="{F0C1DCB7-DB72-A749-B9F7-7365CF591134}">
      <dgm:prSet phldrT="[Text]"/>
      <dgm:spPr/>
      <dgm:t>
        <a:bodyPr/>
        <a:lstStyle/>
        <a:p>
          <a:r>
            <a:rPr lang="de-DE" noProof="0" dirty="0"/>
            <a:t>Selbst</a:t>
          </a:r>
        </a:p>
      </dgm:t>
    </dgm:pt>
    <dgm:pt modelId="{CD2464A5-264C-724A-9107-F6454EB8DB88}" type="parTrans" cxnId="{D4136440-2B78-6F4A-91C0-CF9D5FC7619D}">
      <dgm:prSet/>
      <dgm:spPr/>
      <dgm:t>
        <a:bodyPr/>
        <a:lstStyle/>
        <a:p>
          <a:endParaRPr lang="en-US" noProof="0" dirty="0"/>
        </a:p>
      </dgm:t>
    </dgm:pt>
    <dgm:pt modelId="{90BFF495-665E-1945-8ECE-545800FD429F}" type="sibTrans" cxnId="{D4136440-2B78-6F4A-91C0-CF9D5FC7619D}">
      <dgm:prSet/>
      <dgm:spPr/>
      <dgm:t>
        <a:bodyPr/>
        <a:lstStyle/>
        <a:p>
          <a:endParaRPr lang="en-US" noProof="0" dirty="0"/>
        </a:p>
      </dgm:t>
    </dgm:pt>
    <dgm:pt modelId="{6963D539-82F1-B947-8CF5-A5C90B533FFA}" type="pres">
      <dgm:prSet presAssocID="{ADE752E2-7EC9-A146-9535-880C2896E78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687424D-953A-424B-97F5-3F16D2139D20}" type="pres">
      <dgm:prSet presAssocID="{A174B7BF-D90B-8740-9075-6BD858E41D2D}" presName="root1" presStyleCnt="0"/>
      <dgm:spPr/>
    </dgm:pt>
    <dgm:pt modelId="{CCB1A245-82CB-E046-894E-8E0BAA23E452}" type="pres">
      <dgm:prSet presAssocID="{A174B7BF-D90B-8740-9075-6BD858E41D2D}" presName="LevelOneTextNode" presStyleLbl="node0" presStyleIdx="0" presStyleCnt="1">
        <dgm:presLayoutVars>
          <dgm:chPref val="3"/>
        </dgm:presLayoutVars>
      </dgm:prSet>
      <dgm:spPr/>
    </dgm:pt>
    <dgm:pt modelId="{AD54BD27-B5FC-B04F-8922-738FB34CA1E6}" type="pres">
      <dgm:prSet presAssocID="{A174B7BF-D90B-8740-9075-6BD858E41D2D}" presName="level2hierChild" presStyleCnt="0"/>
      <dgm:spPr/>
    </dgm:pt>
    <dgm:pt modelId="{C75F89B7-9C7E-504B-B09D-281F92A235A4}" type="pres">
      <dgm:prSet presAssocID="{F9F148EE-BBC9-0148-BC38-A683E0512C1B}" presName="conn2-1" presStyleLbl="parChTrans1D2" presStyleIdx="0" presStyleCnt="4"/>
      <dgm:spPr/>
    </dgm:pt>
    <dgm:pt modelId="{53B2591B-6ACE-5342-BCC2-86917A74F33D}" type="pres">
      <dgm:prSet presAssocID="{F9F148EE-BBC9-0148-BC38-A683E0512C1B}" presName="connTx" presStyleLbl="parChTrans1D2" presStyleIdx="0" presStyleCnt="4"/>
      <dgm:spPr/>
    </dgm:pt>
    <dgm:pt modelId="{04F80EB0-348A-2C44-8818-46B928ED8E0D}" type="pres">
      <dgm:prSet presAssocID="{A82AE949-270F-D94D-A729-9F47B0D4DD31}" presName="root2" presStyleCnt="0"/>
      <dgm:spPr/>
    </dgm:pt>
    <dgm:pt modelId="{12242E85-33E2-C843-BC34-83945C1FFF1E}" type="pres">
      <dgm:prSet presAssocID="{A82AE949-270F-D94D-A729-9F47B0D4DD31}" presName="LevelTwoTextNode" presStyleLbl="node2" presStyleIdx="0" presStyleCnt="4">
        <dgm:presLayoutVars>
          <dgm:chPref val="3"/>
        </dgm:presLayoutVars>
      </dgm:prSet>
      <dgm:spPr/>
    </dgm:pt>
    <dgm:pt modelId="{CBA7ABB5-07E8-6C47-B54A-839F4FE64FA3}" type="pres">
      <dgm:prSet presAssocID="{A82AE949-270F-D94D-A729-9F47B0D4DD31}" presName="level3hierChild" presStyleCnt="0"/>
      <dgm:spPr/>
    </dgm:pt>
    <dgm:pt modelId="{9AF5169F-E075-E642-8C9E-D7BC48FD7A61}" type="pres">
      <dgm:prSet presAssocID="{5383397F-E325-7C41-91B7-CF46A3E6DAFA}" presName="conn2-1" presStyleLbl="parChTrans1D2" presStyleIdx="1" presStyleCnt="4"/>
      <dgm:spPr/>
    </dgm:pt>
    <dgm:pt modelId="{9AF6F970-BAAA-F040-91C3-50C6DB17F810}" type="pres">
      <dgm:prSet presAssocID="{5383397F-E325-7C41-91B7-CF46A3E6DAFA}" presName="connTx" presStyleLbl="parChTrans1D2" presStyleIdx="1" presStyleCnt="4"/>
      <dgm:spPr/>
    </dgm:pt>
    <dgm:pt modelId="{1BFF6097-CBBE-8F4E-BA8B-E602DD1D9A8D}" type="pres">
      <dgm:prSet presAssocID="{68823BBA-795B-1345-A0C4-D3D3C9E596E8}" presName="root2" presStyleCnt="0"/>
      <dgm:spPr/>
    </dgm:pt>
    <dgm:pt modelId="{8C632D38-AB00-3945-B8FB-D07972B9CAFD}" type="pres">
      <dgm:prSet presAssocID="{68823BBA-795B-1345-A0C4-D3D3C9E596E8}" presName="LevelTwoTextNode" presStyleLbl="node2" presStyleIdx="1" presStyleCnt="4">
        <dgm:presLayoutVars>
          <dgm:chPref val="3"/>
        </dgm:presLayoutVars>
      </dgm:prSet>
      <dgm:spPr/>
    </dgm:pt>
    <dgm:pt modelId="{4939AF79-31A7-714E-9BEF-9C97B002205F}" type="pres">
      <dgm:prSet presAssocID="{68823BBA-795B-1345-A0C4-D3D3C9E596E8}" presName="level3hierChild" presStyleCnt="0"/>
      <dgm:spPr/>
    </dgm:pt>
    <dgm:pt modelId="{8CE45D85-5D28-604D-9C85-AEE9138ACC25}" type="pres">
      <dgm:prSet presAssocID="{8AB0BBE7-AC74-664B-8324-0558CD088CC3}" presName="conn2-1" presStyleLbl="parChTrans1D2" presStyleIdx="2" presStyleCnt="4"/>
      <dgm:spPr/>
    </dgm:pt>
    <dgm:pt modelId="{10D67ED6-1A08-C84D-A7E0-BCA23E472C6F}" type="pres">
      <dgm:prSet presAssocID="{8AB0BBE7-AC74-664B-8324-0558CD088CC3}" presName="connTx" presStyleLbl="parChTrans1D2" presStyleIdx="2" presStyleCnt="4"/>
      <dgm:spPr/>
    </dgm:pt>
    <dgm:pt modelId="{481799AA-7E2D-8B4A-B00C-D362CE03CA31}" type="pres">
      <dgm:prSet presAssocID="{DC0D1545-46B4-0A4A-ABF9-0F07E26A2C9A}" presName="root2" presStyleCnt="0"/>
      <dgm:spPr/>
    </dgm:pt>
    <dgm:pt modelId="{95D1FBC5-F820-D040-A0F1-49ACA8AD704E}" type="pres">
      <dgm:prSet presAssocID="{DC0D1545-46B4-0A4A-ABF9-0F07E26A2C9A}" presName="LevelTwoTextNode" presStyleLbl="node2" presStyleIdx="2" presStyleCnt="4">
        <dgm:presLayoutVars>
          <dgm:chPref val="3"/>
        </dgm:presLayoutVars>
      </dgm:prSet>
      <dgm:spPr/>
    </dgm:pt>
    <dgm:pt modelId="{7E0FA2A1-780B-144C-AD06-8A2C70C540FB}" type="pres">
      <dgm:prSet presAssocID="{DC0D1545-46B4-0A4A-ABF9-0F07E26A2C9A}" presName="level3hierChild" presStyleCnt="0"/>
      <dgm:spPr/>
    </dgm:pt>
    <dgm:pt modelId="{B57E55A3-C94B-6343-A4B8-6EAEC4762A2A}" type="pres">
      <dgm:prSet presAssocID="{CD2464A5-264C-724A-9107-F6454EB8DB88}" presName="conn2-1" presStyleLbl="parChTrans1D2" presStyleIdx="3" presStyleCnt="4"/>
      <dgm:spPr/>
    </dgm:pt>
    <dgm:pt modelId="{83DB9082-4E93-934B-98D0-D49B6C8BCD76}" type="pres">
      <dgm:prSet presAssocID="{CD2464A5-264C-724A-9107-F6454EB8DB88}" presName="connTx" presStyleLbl="parChTrans1D2" presStyleIdx="3" presStyleCnt="4"/>
      <dgm:spPr/>
    </dgm:pt>
    <dgm:pt modelId="{2269E327-A762-0044-A076-4397E920EC60}" type="pres">
      <dgm:prSet presAssocID="{F0C1DCB7-DB72-A749-B9F7-7365CF591134}" presName="root2" presStyleCnt="0"/>
      <dgm:spPr/>
    </dgm:pt>
    <dgm:pt modelId="{9E07B5F6-16CA-7B43-BEAC-6DDFD68C7547}" type="pres">
      <dgm:prSet presAssocID="{F0C1DCB7-DB72-A749-B9F7-7365CF591134}" presName="LevelTwoTextNode" presStyleLbl="node2" presStyleIdx="3" presStyleCnt="4">
        <dgm:presLayoutVars>
          <dgm:chPref val="3"/>
        </dgm:presLayoutVars>
      </dgm:prSet>
      <dgm:spPr/>
    </dgm:pt>
    <dgm:pt modelId="{19188ABC-AFE5-4340-9F99-FCE7DB69FFA6}" type="pres">
      <dgm:prSet presAssocID="{F0C1DCB7-DB72-A749-B9F7-7365CF591134}" presName="level3hierChild" presStyleCnt="0"/>
      <dgm:spPr/>
    </dgm:pt>
  </dgm:ptLst>
  <dgm:cxnLst>
    <dgm:cxn modelId="{99937D09-8463-544A-AC90-8EDCE452906C}" srcId="{A174B7BF-D90B-8740-9075-6BD858E41D2D}" destId="{DC0D1545-46B4-0A4A-ABF9-0F07E26A2C9A}" srcOrd="2" destOrd="0" parTransId="{8AB0BBE7-AC74-664B-8324-0558CD088CC3}" sibTransId="{25532FAB-3757-4045-BFA6-4B9FC5CF3E6A}"/>
    <dgm:cxn modelId="{9CFE662C-0DCA-9245-B29F-D177F481776B}" srcId="{A174B7BF-D90B-8740-9075-6BD858E41D2D}" destId="{68823BBA-795B-1345-A0C4-D3D3C9E596E8}" srcOrd="1" destOrd="0" parTransId="{5383397F-E325-7C41-91B7-CF46A3E6DAFA}" sibTransId="{AF56996A-B690-BC48-8610-6384817EA664}"/>
    <dgm:cxn modelId="{D4136440-2B78-6F4A-91C0-CF9D5FC7619D}" srcId="{A174B7BF-D90B-8740-9075-6BD858E41D2D}" destId="{F0C1DCB7-DB72-A749-B9F7-7365CF591134}" srcOrd="3" destOrd="0" parTransId="{CD2464A5-264C-724A-9107-F6454EB8DB88}" sibTransId="{90BFF495-665E-1945-8ECE-545800FD429F}"/>
    <dgm:cxn modelId="{3A125452-B1D5-244D-85A5-43528A215711}" type="presOf" srcId="{A82AE949-270F-D94D-A729-9F47B0D4DD31}" destId="{12242E85-33E2-C843-BC34-83945C1FFF1E}" srcOrd="0" destOrd="0" presId="urn:microsoft.com/office/officeart/2008/layout/HorizontalMultiLevelHierarchy"/>
    <dgm:cxn modelId="{DE828552-42D8-ED44-9381-7B86191501E4}" type="presOf" srcId="{CD2464A5-264C-724A-9107-F6454EB8DB88}" destId="{83DB9082-4E93-934B-98D0-D49B6C8BCD76}" srcOrd="1" destOrd="0" presId="urn:microsoft.com/office/officeart/2008/layout/HorizontalMultiLevelHierarchy"/>
    <dgm:cxn modelId="{96635065-6A32-7142-B3B0-100DBB7BAC1F}" type="presOf" srcId="{68823BBA-795B-1345-A0C4-D3D3C9E596E8}" destId="{8C632D38-AB00-3945-B8FB-D07972B9CAFD}" srcOrd="0" destOrd="0" presId="urn:microsoft.com/office/officeart/2008/layout/HorizontalMultiLevelHierarchy"/>
    <dgm:cxn modelId="{04B3D17C-5944-064D-B936-4E1B539735C9}" type="presOf" srcId="{8AB0BBE7-AC74-664B-8324-0558CD088CC3}" destId="{8CE45D85-5D28-604D-9C85-AEE9138ACC25}" srcOrd="0" destOrd="0" presId="urn:microsoft.com/office/officeart/2008/layout/HorizontalMultiLevelHierarchy"/>
    <dgm:cxn modelId="{DFD26483-0E25-6946-A4C9-2A3462DA741A}" type="presOf" srcId="{F9F148EE-BBC9-0148-BC38-A683E0512C1B}" destId="{C75F89B7-9C7E-504B-B09D-281F92A235A4}" srcOrd="0" destOrd="0" presId="urn:microsoft.com/office/officeart/2008/layout/HorizontalMultiLevelHierarchy"/>
    <dgm:cxn modelId="{22F60884-86A9-A349-9DD7-599B57B0DFD5}" type="presOf" srcId="{F0C1DCB7-DB72-A749-B9F7-7365CF591134}" destId="{9E07B5F6-16CA-7B43-BEAC-6DDFD68C7547}" srcOrd="0" destOrd="0" presId="urn:microsoft.com/office/officeart/2008/layout/HorizontalMultiLevelHierarchy"/>
    <dgm:cxn modelId="{75C43189-76E1-244B-A623-83A282F2DB52}" type="presOf" srcId="{CD2464A5-264C-724A-9107-F6454EB8DB88}" destId="{B57E55A3-C94B-6343-A4B8-6EAEC4762A2A}" srcOrd="0" destOrd="0" presId="urn:microsoft.com/office/officeart/2008/layout/HorizontalMultiLevelHierarchy"/>
    <dgm:cxn modelId="{26669389-C82F-3046-B0BB-74E11ED6311A}" type="presOf" srcId="{F9F148EE-BBC9-0148-BC38-A683E0512C1B}" destId="{53B2591B-6ACE-5342-BCC2-86917A74F33D}" srcOrd="1" destOrd="0" presId="urn:microsoft.com/office/officeart/2008/layout/HorizontalMultiLevelHierarchy"/>
    <dgm:cxn modelId="{5F6FE699-5C2E-814F-9EBF-91A1C4BDD2C3}" type="presOf" srcId="{5383397F-E325-7C41-91B7-CF46A3E6DAFA}" destId="{9AF5169F-E075-E642-8C9E-D7BC48FD7A61}" srcOrd="0" destOrd="0" presId="urn:microsoft.com/office/officeart/2008/layout/HorizontalMultiLevelHierarchy"/>
    <dgm:cxn modelId="{6C07E9A6-AAA8-8245-A971-19C47D2CE44B}" type="presOf" srcId="{ADE752E2-7EC9-A146-9535-880C2896E787}" destId="{6963D539-82F1-B947-8CF5-A5C90B533FFA}" srcOrd="0" destOrd="0" presId="urn:microsoft.com/office/officeart/2008/layout/HorizontalMultiLevelHierarchy"/>
    <dgm:cxn modelId="{2BC69EAB-3070-264F-8EE2-73B8D0997C43}" type="presOf" srcId="{A174B7BF-D90B-8740-9075-6BD858E41D2D}" destId="{CCB1A245-82CB-E046-894E-8E0BAA23E452}" srcOrd="0" destOrd="0" presId="urn:microsoft.com/office/officeart/2008/layout/HorizontalMultiLevelHierarchy"/>
    <dgm:cxn modelId="{C9CFEBDB-2130-C041-BBE0-7306FD3D62D6}" type="presOf" srcId="{8AB0BBE7-AC74-664B-8324-0558CD088CC3}" destId="{10D67ED6-1A08-C84D-A7E0-BCA23E472C6F}" srcOrd="1" destOrd="0" presId="urn:microsoft.com/office/officeart/2008/layout/HorizontalMultiLevelHierarchy"/>
    <dgm:cxn modelId="{B3CA9CE6-4FD6-044D-94F9-8A12CDC771AB}" srcId="{ADE752E2-7EC9-A146-9535-880C2896E787}" destId="{A174B7BF-D90B-8740-9075-6BD858E41D2D}" srcOrd="0" destOrd="0" parTransId="{03C57FED-F4F9-FD47-B358-F22E99FE0EBF}" sibTransId="{3373D1A2-8C1A-0248-AE8A-55DADB0CE1CD}"/>
    <dgm:cxn modelId="{8763A1EF-85CE-2346-B6DD-19A0E51DBF25}" type="presOf" srcId="{DC0D1545-46B4-0A4A-ABF9-0F07E26A2C9A}" destId="{95D1FBC5-F820-D040-A0F1-49ACA8AD704E}" srcOrd="0" destOrd="0" presId="urn:microsoft.com/office/officeart/2008/layout/HorizontalMultiLevelHierarchy"/>
    <dgm:cxn modelId="{7BAF11F6-6EFE-A044-875E-5D652250793C}" srcId="{A174B7BF-D90B-8740-9075-6BD858E41D2D}" destId="{A82AE949-270F-D94D-A729-9F47B0D4DD31}" srcOrd="0" destOrd="0" parTransId="{F9F148EE-BBC9-0148-BC38-A683E0512C1B}" sibTransId="{888EA3DA-CD37-C140-B4A0-0F96C0FE8861}"/>
    <dgm:cxn modelId="{916972FB-A4A8-5244-AE1D-43D992F86C8A}" type="presOf" srcId="{5383397F-E325-7C41-91B7-CF46A3E6DAFA}" destId="{9AF6F970-BAAA-F040-91C3-50C6DB17F810}" srcOrd="1" destOrd="0" presId="urn:microsoft.com/office/officeart/2008/layout/HorizontalMultiLevelHierarchy"/>
    <dgm:cxn modelId="{A318D9AD-9A2A-444D-B876-B91685089077}" type="presParOf" srcId="{6963D539-82F1-B947-8CF5-A5C90B533FFA}" destId="{A687424D-953A-424B-97F5-3F16D2139D20}" srcOrd="0" destOrd="0" presId="urn:microsoft.com/office/officeart/2008/layout/HorizontalMultiLevelHierarchy"/>
    <dgm:cxn modelId="{90D94DF7-9018-C14E-9679-66DDB6B50A3E}" type="presParOf" srcId="{A687424D-953A-424B-97F5-3F16D2139D20}" destId="{CCB1A245-82CB-E046-894E-8E0BAA23E452}" srcOrd="0" destOrd="0" presId="urn:microsoft.com/office/officeart/2008/layout/HorizontalMultiLevelHierarchy"/>
    <dgm:cxn modelId="{A9022288-D4C0-1C41-AABA-A8B389EDB327}" type="presParOf" srcId="{A687424D-953A-424B-97F5-3F16D2139D20}" destId="{AD54BD27-B5FC-B04F-8922-738FB34CA1E6}" srcOrd="1" destOrd="0" presId="urn:microsoft.com/office/officeart/2008/layout/HorizontalMultiLevelHierarchy"/>
    <dgm:cxn modelId="{92FEB9DA-22DC-9B41-9C8A-738A181AE5E6}" type="presParOf" srcId="{AD54BD27-B5FC-B04F-8922-738FB34CA1E6}" destId="{C75F89B7-9C7E-504B-B09D-281F92A235A4}" srcOrd="0" destOrd="0" presId="urn:microsoft.com/office/officeart/2008/layout/HorizontalMultiLevelHierarchy"/>
    <dgm:cxn modelId="{1F8A4987-5A67-D04D-905E-57EDF7C726AC}" type="presParOf" srcId="{C75F89B7-9C7E-504B-B09D-281F92A235A4}" destId="{53B2591B-6ACE-5342-BCC2-86917A74F33D}" srcOrd="0" destOrd="0" presId="urn:microsoft.com/office/officeart/2008/layout/HorizontalMultiLevelHierarchy"/>
    <dgm:cxn modelId="{EF2B36B8-0E82-4C4D-8399-C8FB0A7C9C06}" type="presParOf" srcId="{AD54BD27-B5FC-B04F-8922-738FB34CA1E6}" destId="{04F80EB0-348A-2C44-8818-46B928ED8E0D}" srcOrd="1" destOrd="0" presId="urn:microsoft.com/office/officeart/2008/layout/HorizontalMultiLevelHierarchy"/>
    <dgm:cxn modelId="{D6C93F4C-0798-8C45-8AB2-3CF5B5E0CB3F}" type="presParOf" srcId="{04F80EB0-348A-2C44-8818-46B928ED8E0D}" destId="{12242E85-33E2-C843-BC34-83945C1FFF1E}" srcOrd="0" destOrd="0" presId="urn:microsoft.com/office/officeart/2008/layout/HorizontalMultiLevelHierarchy"/>
    <dgm:cxn modelId="{5B2C01EB-0975-1944-BEC8-F20A6851FA0F}" type="presParOf" srcId="{04F80EB0-348A-2C44-8818-46B928ED8E0D}" destId="{CBA7ABB5-07E8-6C47-B54A-839F4FE64FA3}" srcOrd="1" destOrd="0" presId="urn:microsoft.com/office/officeart/2008/layout/HorizontalMultiLevelHierarchy"/>
    <dgm:cxn modelId="{B0DB2160-8AA7-304A-B6E8-640CDFCBB7A2}" type="presParOf" srcId="{AD54BD27-B5FC-B04F-8922-738FB34CA1E6}" destId="{9AF5169F-E075-E642-8C9E-D7BC48FD7A61}" srcOrd="2" destOrd="0" presId="urn:microsoft.com/office/officeart/2008/layout/HorizontalMultiLevelHierarchy"/>
    <dgm:cxn modelId="{10F6432F-FF29-D94C-AD19-6EA5C3FCF55E}" type="presParOf" srcId="{9AF5169F-E075-E642-8C9E-D7BC48FD7A61}" destId="{9AF6F970-BAAA-F040-91C3-50C6DB17F810}" srcOrd="0" destOrd="0" presId="urn:microsoft.com/office/officeart/2008/layout/HorizontalMultiLevelHierarchy"/>
    <dgm:cxn modelId="{0D4620B2-8061-F34A-936F-445C101FDB57}" type="presParOf" srcId="{AD54BD27-B5FC-B04F-8922-738FB34CA1E6}" destId="{1BFF6097-CBBE-8F4E-BA8B-E602DD1D9A8D}" srcOrd="3" destOrd="0" presId="urn:microsoft.com/office/officeart/2008/layout/HorizontalMultiLevelHierarchy"/>
    <dgm:cxn modelId="{C579B4C5-C1BD-A74B-8A64-DDB09284C012}" type="presParOf" srcId="{1BFF6097-CBBE-8F4E-BA8B-E602DD1D9A8D}" destId="{8C632D38-AB00-3945-B8FB-D07972B9CAFD}" srcOrd="0" destOrd="0" presId="urn:microsoft.com/office/officeart/2008/layout/HorizontalMultiLevelHierarchy"/>
    <dgm:cxn modelId="{FAF26296-C8B7-424D-8D39-E2EBE444586C}" type="presParOf" srcId="{1BFF6097-CBBE-8F4E-BA8B-E602DD1D9A8D}" destId="{4939AF79-31A7-714E-9BEF-9C97B002205F}" srcOrd="1" destOrd="0" presId="urn:microsoft.com/office/officeart/2008/layout/HorizontalMultiLevelHierarchy"/>
    <dgm:cxn modelId="{559A2D18-0734-AD43-93FB-27542E5677B9}" type="presParOf" srcId="{AD54BD27-B5FC-B04F-8922-738FB34CA1E6}" destId="{8CE45D85-5D28-604D-9C85-AEE9138ACC25}" srcOrd="4" destOrd="0" presId="urn:microsoft.com/office/officeart/2008/layout/HorizontalMultiLevelHierarchy"/>
    <dgm:cxn modelId="{48B33BA1-6B2A-5D46-B6E7-66884BFBFCD8}" type="presParOf" srcId="{8CE45D85-5D28-604D-9C85-AEE9138ACC25}" destId="{10D67ED6-1A08-C84D-A7E0-BCA23E472C6F}" srcOrd="0" destOrd="0" presId="urn:microsoft.com/office/officeart/2008/layout/HorizontalMultiLevelHierarchy"/>
    <dgm:cxn modelId="{CE14ADF3-BC4A-E041-954A-8C91DD5CC3B7}" type="presParOf" srcId="{AD54BD27-B5FC-B04F-8922-738FB34CA1E6}" destId="{481799AA-7E2D-8B4A-B00C-D362CE03CA31}" srcOrd="5" destOrd="0" presId="urn:microsoft.com/office/officeart/2008/layout/HorizontalMultiLevelHierarchy"/>
    <dgm:cxn modelId="{7BDADA24-4D9B-DA49-83BD-AA12513BED8C}" type="presParOf" srcId="{481799AA-7E2D-8B4A-B00C-D362CE03CA31}" destId="{95D1FBC5-F820-D040-A0F1-49ACA8AD704E}" srcOrd="0" destOrd="0" presId="urn:microsoft.com/office/officeart/2008/layout/HorizontalMultiLevelHierarchy"/>
    <dgm:cxn modelId="{346BC7A9-9169-3F4F-9108-053716188596}" type="presParOf" srcId="{481799AA-7E2D-8B4A-B00C-D362CE03CA31}" destId="{7E0FA2A1-780B-144C-AD06-8A2C70C540FB}" srcOrd="1" destOrd="0" presId="urn:microsoft.com/office/officeart/2008/layout/HorizontalMultiLevelHierarchy"/>
    <dgm:cxn modelId="{C8DBB45B-9E75-234B-A327-6AAF5A31D558}" type="presParOf" srcId="{AD54BD27-B5FC-B04F-8922-738FB34CA1E6}" destId="{B57E55A3-C94B-6343-A4B8-6EAEC4762A2A}" srcOrd="6" destOrd="0" presId="urn:microsoft.com/office/officeart/2008/layout/HorizontalMultiLevelHierarchy"/>
    <dgm:cxn modelId="{45387EA6-912C-3E44-B851-B9DFB3D2C012}" type="presParOf" srcId="{B57E55A3-C94B-6343-A4B8-6EAEC4762A2A}" destId="{83DB9082-4E93-934B-98D0-D49B6C8BCD76}" srcOrd="0" destOrd="0" presId="urn:microsoft.com/office/officeart/2008/layout/HorizontalMultiLevelHierarchy"/>
    <dgm:cxn modelId="{0C440402-C091-C04D-8415-F8465675FBCE}" type="presParOf" srcId="{AD54BD27-B5FC-B04F-8922-738FB34CA1E6}" destId="{2269E327-A762-0044-A076-4397E920EC60}" srcOrd="7" destOrd="0" presId="urn:microsoft.com/office/officeart/2008/layout/HorizontalMultiLevelHierarchy"/>
    <dgm:cxn modelId="{B40FF147-90F7-4540-9C30-FF62CF743BB8}" type="presParOf" srcId="{2269E327-A762-0044-A076-4397E920EC60}" destId="{9E07B5F6-16CA-7B43-BEAC-6DDFD68C7547}" srcOrd="0" destOrd="0" presId="urn:microsoft.com/office/officeart/2008/layout/HorizontalMultiLevelHierarchy"/>
    <dgm:cxn modelId="{D6FF67F7-2A4B-2647-85FC-DC49B4761D37}" type="presParOf" srcId="{2269E327-A762-0044-A076-4397E920EC60}" destId="{19188ABC-AFE5-4340-9F99-FCE7DB69FFA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E752E2-7EC9-A146-9535-880C2896E787}" type="doc">
      <dgm:prSet loTypeId="urn:microsoft.com/office/officeart/2008/layout/HorizontalMultiLevelHierarchy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A174B7BF-D90B-8740-9075-6BD858E41D2D}">
      <dgm:prSet phldrT="[Text]"/>
      <dgm:spPr/>
      <dgm:t>
        <a:bodyPr/>
        <a:lstStyle/>
        <a:p>
          <a:r>
            <a:rPr lang="de-DE" noProof="0" dirty="0"/>
            <a:t>Homöostase</a:t>
          </a:r>
          <a:endParaRPr lang="en-US" noProof="0" dirty="0"/>
        </a:p>
      </dgm:t>
    </dgm:pt>
    <dgm:pt modelId="{03C57FED-F4F9-FD47-B358-F22E99FE0EBF}" type="parTrans" cxnId="{B3CA9CE6-4FD6-044D-94F9-8A12CDC771AB}">
      <dgm:prSet/>
      <dgm:spPr/>
      <dgm:t>
        <a:bodyPr/>
        <a:lstStyle/>
        <a:p>
          <a:endParaRPr lang="en-US" noProof="0" dirty="0"/>
        </a:p>
      </dgm:t>
    </dgm:pt>
    <dgm:pt modelId="{3373D1A2-8C1A-0248-AE8A-55DADB0CE1CD}" type="sibTrans" cxnId="{B3CA9CE6-4FD6-044D-94F9-8A12CDC771AB}">
      <dgm:prSet/>
      <dgm:spPr/>
      <dgm:t>
        <a:bodyPr/>
        <a:lstStyle/>
        <a:p>
          <a:endParaRPr lang="en-US" noProof="0" dirty="0"/>
        </a:p>
      </dgm:t>
    </dgm:pt>
    <dgm:pt modelId="{20CA376D-5C43-2545-A8AE-9F0713D9A579}">
      <dgm:prSet phldrT="[Text]"/>
      <dgm:spPr/>
      <dgm:t>
        <a:bodyPr/>
        <a:lstStyle/>
        <a:p>
          <a:r>
            <a:rPr lang="de-DE" noProof="0" dirty="0"/>
            <a:t>Optimale genetische/epigenetische Bedingungen</a:t>
          </a:r>
        </a:p>
      </dgm:t>
    </dgm:pt>
    <dgm:pt modelId="{50DEB83C-1A2E-5243-9D1C-6F0205DCF9F7}" type="parTrans" cxnId="{BBA50805-F6AA-C34D-8E44-0E87E99E3138}">
      <dgm:prSet/>
      <dgm:spPr/>
      <dgm:t>
        <a:bodyPr/>
        <a:lstStyle/>
        <a:p>
          <a:endParaRPr lang="de-DE"/>
        </a:p>
      </dgm:t>
    </dgm:pt>
    <dgm:pt modelId="{B2CB5F00-E3D7-6749-9F1A-0D61265E0769}" type="sibTrans" cxnId="{BBA50805-F6AA-C34D-8E44-0E87E99E3138}">
      <dgm:prSet/>
      <dgm:spPr/>
      <dgm:t>
        <a:bodyPr/>
        <a:lstStyle/>
        <a:p>
          <a:endParaRPr lang="de-DE"/>
        </a:p>
      </dgm:t>
    </dgm:pt>
    <dgm:pt modelId="{77F9D7F5-F31A-5747-B952-90D235477A07}">
      <dgm:prSet phldrT="[Text]"/>
      <dgm:spPr/>
      <dgm:t>
        <a:bodyPr/>
        <a:lstStyle/>
        <a:p>
          <a:r>
            <a:rPr lang="de-DE" noProof="0" dirty="0"/>
            <a:t>Optimale Ressourcen</a:t>
          </a:r>
        </a:p>
      </dgm:t>
    </dgm:pt>
    <dgm:pt modelId="{8081A1E2-59EC-FC4A-B661-2EA08E95DC1D}" type="parTrans" cxnId="{848B3426-F3CD-AE4B-97C6-A5E44223F0D1}">
      <dgm:prSet/>
      <dgm:spPr/>
      <dgm:t>
        <a:bodyPr/>
        <a:lstStyle/>
        <a:p>
          <a:endParaRPr lang="de-DE"/>
        </a:p>
      </dgm:t>
    </dgm:pt>
    <dgm:pt modelId="{B22F1AE1-EF72-6D4A-90A3-67CBE672475F}" type="sibTrans" cxnId="{848B3426-F3CD-AE4B-97C6-A5E44223F0D1}">
      <dgm:prSet/>
      <dgm:spPr/>
      <dgm:t>
        <a:bodyPr/>
        <a:lstStyle/>
        <a:p>
          <a:endParaRPr lang="de-DE"/>
        </a:p>
      </dgm:t>
    </dgm:pt>
    <dgm:pt modelId="{E928ADDB-6CDD-B645-8C04-C69D8F5B9863}">
      <dgm:prSet phldrT="[Text]"/>
      <dgm:spPr/>
      <dgm:t>
        <a:bodyPr/>
        <a:lstStyle/>
        <a:p>
          <a:r>
            <a:rPr lang="de-DE" noProof="0" dirty="0"/>
            <a:t>Hierarchische Ordnung</a:t>
          </a:r>
        </a:p>
      </dgm:t>
    </dgm:pt>
    <dgm:pt modelId="{82286143-976D-474F-A96C-38370561D50D}" type="parTrans" cxnId="{C18AF7F7-541A-6A4D-9728-DC0169E400A5}">
      <dgm:prSet/>
      <dgm:spPr/>
      <dgm:t>
        <a:bodyPr/>
        <a:lstStyle/>
        <a:p>
          <a:endParaRPr lang="de-DE"/>
        </a:p>
      </dgm:t>
    </dgm:pt>
    <dgm:pt modelId="{11359E82-54D4-F541-A0B0-F451580B9673}" type="sibTrans" cxnId="{C18AF7F7-541A-6A4D-9728-DC0169E400A5}">
      <dgm:prSet/>
      <dgm:spPr/>
      <dgm:t>
        <a:bodyPr/>
        <a:lstStyle/>
        <a:p>
          <a:endParaRPr lang="de-DE"/>
        </a:p>
      </dgm:t>
    </dgm:pt>
    <dgm:pt modelId="{563D4A8D-A62D-5B45-8C81-26EB34F3CB76}">
      <dgm:prSet phldrT="[Text]"/>
      <dgm:spPr/>
      <dgm:t>
        <a:bodyPr/>
        <a:lstStyle/>
        <a:p>
          <a:r>
            <a:rPr lang="de-DE" noProof="0" dirty="0"/>
            <a:t>Selbst</a:t>
          </a:r>
        </a:p>
      </dgm:t>
    </dgm:pt>
    <dgm:pt modelId="{DB2EB59F-E830-A245-B12E-A8CD7C2BB1AB}" type="parTrans" cxnId="{BDFF4E1D-E993-6840-8EBF-9603118FA58F}">
      <dgm:prSet/>
      <dgm:spPr/>
      <dgm:t>
        <a:bodyPr/>
        <a:lstStyle/>
        <a:p>
          <a:endParaRPr lang="de-DE"/>
        </a:p>
      </dgm:t>
    </dgm:pt>
    <dgm:pt modelId="{B509B31D-B19E-4646-B7BD-D274F451F55D}" type="sibTrans" cxnId="{BDFF4E1D-E993-6840-8EBF-9603118FA58F}">
      <dgm:prSet/>
      <dgm:spPr/>
      <dgm:t>
        <a:bodyPr/>
        <a:lstStyle/>
        <a:p>
          <a:endParaRPr lang="de-DE"/>
        </a:p>
      </dgm:t>
    </dgm:pt>
    <dgm:pt modelId="{6963D539-82F1-B947-8CF5-A5C90B533FFA}" type="pres">
      <dgm:prSet presAssocID="{ADE752E2-7EC9-A146-9535-880C2896E78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687424D-953A-424B-97F5-3F16D2139D20}" type="pres">
      <dgm:prSet presAssocID="{A174B7BF-D90B-8740-9075-6BD858E41D2D}" presName="root1" presStyleCnt="0"/>
      <dgm:spPr/>
    </dgm:pt>
    <dgm:pt modelId="{CCB1A245-82CB-E046-894E-8E0BAA23E452}" type="pres">
      <dgm:prSet presAssocID="{A174B7BF-D90B-8740-9075-6BD858E41D2D}" presName="LevelOneTextNode" presStyleLbl="node0" presStyleIdx="0" presStyleCnt="1">
        <dgm:presLayoutVars>
          <dgm:chPref val="3"/>
        </dgm:presLayoutVars>
      </dgm:prSet>
      <dgm:spPr/>
    </dgm:pt>
    <dgm:pt modelId="{AD54BD27-B5FC-B04F-8922-738FB34CA1E6}" type="pres">
      <dgm:prSet presAssocID="{A174B7BF-D90B-8740-9075-6BD858E41D2D}" presName="level2hierChild" presStyleCnt="0"/>
      <dgm:spPr/>
    </dgm:pt>
    <dgm:pt modelId="{B4D148AF-93F4-714F-A52A-44BF984F3251}" type="pres">
      <dgm:prSet presAssocID="{50DEB83C-1A2E-5243-9D1C-6F0205DCF9F7}" presName="conn2-1" presStyleLbl="parChTrans1D2" presStyleIdx="0" presStyleCnt="4"/>
      <dgm:spPr/>
    </dgm:pt>
    <dgm:pt modelId="{8BF63B93-518D-824B-BA96-82A21D024465}" type="pres">
      <dgm:prSet presAssocID="{50DEB83C-1A2E-5243-9D1C-6F0205DCF9F7}" presName="connTx" presStyleLbl="parChTrans1D2" presStyleIdx="0" presStyleCnt="4"/>
      <dgm:spPr/>
    </dgm:pt>
    <dgm:pt modelId="{4DBAE7CA-D900-6D47-869C-78D8825F78C0}" type="pres">
      <dgm:prSet presAssocID="{20CA376D-5C43-2545-A8AE-9F0713D9A579}" presName="root2" presStyleCnt="0"/>
      <dgm:spPr/>
    </dgm:pt>
    <dgm:pt modelId="{E7F4A150-283D-AF4E-9729-3E74626570FD}" type="pres">
      <dgm:prSet presAssocID="{20CA376D-5C43-2545-A8AE-9F0713D9A579}" presName="LevelTwoTextNode" presStyleLbl="node2" presStyleIdx="0" presStyleCnt="4">
        <dgm:presLayoutVars>
          <dgm:chPref val="3"/>
        </dgm:presLayoutVars>
      </dgm:prSet>
      <dgm:spPr/>
    </dgm:pt>
    <dgm:pt modelId="{82DA454C-B974-C64E-A6BD-2E593B9EC8D2}" type="pres">
      <dgm:prSet presAssocID="{20CA376D-5C43-2545-A8AE-9F0713D9A579}" presName="level3hierChild" presStyleCnt="0"/>
      <dgm:spPr/>
    </dgm:pt>
    <dgm:pt modelId="{BAAB9080-D8A2-3740-AB9A-352F27B51C2B}" type="pres">
      <dgm:prSet presAssocID="{8081A1E2-59EC-FC4A-B661-2EA08E95DC1D}" presName="conn2-1" presStyleLbl="parChTrans1D2" presStyleIdx="1" presStyleCnt="4"/>
      <dgm:spPr/>
    </dgm:pt>
    <dgm:pt modelId="{A2984024-4FE9-DA4E-9E09-DFF7384233C3}" type="pres">
      <dgm:prSet presAssocID="{8081A1E2-59EC-FC4A-B661-2EA08E95DC1D}" presName="connTx" presStyleLbl="parChTrans1D2" presStyleIdx="1" presStyleCnt="4"/>
      <dgm:spPr/>
    </dgm:pt>
    <dgm:pt modelId="{A1A1DF17-27F7-E94A-80A8-3425D0F28E63}" type="pres">
      <dgm:prSet presAssocID="{77F9D7F5-F31A-5747-B952-90D235477A07}" presName="root2" presStyleCnt="0"/>
      <dgm:spPr/>
    </dgm:pt>
    <dgm:pt modelId="{47938C8D-2883-C64E-B228-9174B1FAB144}" type="pres">
      <dgm:prSet presAssocID="{77F9D7F5-F31A-5747-B952-90D235477A07}" presName="LevelTwoTextNode" presStyleLbl="node2" presStyleIdx="1" presStyleCnt="4">
        <dgm:presLayoutVars>
          <dgm:chPref val="3"/>
        </dgm:presLayoutVars>
      </dgm:prSet>
      <dgm:spPr/>
    </dgm:pt>
    <dgm:pt modelId="{2C32EEAA-1488-1447-A49B-0944C656B0CA}" type="pres">
      <dgm:prSet presAssocID="{77F9D7F5-F31A-5747-B952-90D235477A07}" presName="level3hierChild" presStyleCnt="0"/>
      <dgm:spPr/>
    </dgm:pt>
    <dgm:pt modelId="{9E011023-0764-2A46-9ECD-1180794A85BA}" type="pres">
      <dgm:prSet presAssocID="{82286143-976D-474F-A96C-38370561D50D}" presName="conn2-1" presStyleLbl="parChTrans1D2" presStyleIdx="2" presStyleCnt="4"/>
      <dgm:spPr/>
    </dgm:pt>
    <dgm:pt modelId="{5EEA2C20-F281-3B4E-8EFE-9FFC36361D71}" type="pres">
      <dgm:prSet presAssocID="{82286143-976D-474F-A96C-38370561D50D}" presName="connTx" presStyleLbl="parChTrans1D2" presStyleIdx="2" presStyleCnt="4"/>
      <dgm:spPr/>
    </dgm:pt>
    <dgm:pt modelId="{915BE5ED-72EF-D243-B4EF-56A8DE0CF02E}" type="pres">
      <dgm:prSet presAssocID="{E928ADDB-6CDD-B645-8C04-C69D8F5B9863}" presName="root2" presStyleCnt="0"/>
      <dgm:spPr/>
    </dgm:pt>
    <dgm:pt modelId="{437A6AAC-FBC2-0246-9C5C-466FAB1651B2}" type="pres">
      <dgm:prSet presAssocID="{E928ADDB-6CDD-B645-8C04-C69D8F5B9863}" presName="LevelTwoTextNode" presStyleLbl="node2" presStyleIdx="2" presStyleCnt="4">
        <dgm:presLayoutVars>
          <dgm:chPref val="3"/>
        </dgm:presLayoutVars>
      </dgm:prSet>
      <dgm:spPr/>
    </dgm:pt>
    <dgm:pt modelId="{F85D7EF5-E397-704B-BC42-8932C798CEDA}" type="pres">
      <dgm:prSet presAssocID="{E928ADDB-6CDD-B645-8C04-C69D8F5B9863}" presName="level3hierChild" presStyleCnt="0"/>
      <dgm:spPr/>
    </dgm:pt>
    <dgm:pt modelId="{F45025ED-AA5B-EA4B-9680-684A637094F5}" type="pres">
      <dgm:prSet presAssocID="{DB2EB59F-E830-A245-B12E-A8CD7C2BB1AB}" presName="conn2-1" presStyleLbl="parChTrans1D2" presStyleIdx="3" presStyleCnt="4"/>
      <dgm:spPr/>
    </dgm:pt>
    <dgm:pt modelId="{A8BA524B-EE40-4748-8EC0-1EA56C58C5A4}" type="pres">
      <dgm:prSet presAssocID="{DB2EB59F-E830-A245-B12E-A8CD7C2BB1AB}" presName="connTx" presStyleLbl="parChTrans1D2" presStyleIdx="3" presStyleCnt="4"/>
      <dgm:spPr/>
    </dgm:pt>
    <dgm:pt modelId="{D8B325F6-2ECF-1442-A0E6-A499FEDCD079}" type="pres">
      <dgm:prSet presAssocID="{563D4A8D-A62D-5B45-8C81-26EB34F3CB76}" presName="root2" presStyleCnt="0"/>
      <dgm:spPr/>
    </dgm:pt>
    <dgm:pt modelId="{AE94B848-D068-024B-93C8-084038A76AF5}" type="pres">
      <dgm:prSet presAssocID="{563D4A8D-A62D-5B45-8C81-26EB34F3CB76}" presName="LevelTwoTextNode" presStyleLbl="node2" presStyleIdx="3" presStyleCnt="4">
        <dgm:presLayoutVars>
          <dgm:chPref val="3"/>
        </dgm:presLayoutVars>
      </dgm:prSet>
      <dgm:spPr/>
    </dgm:pt>
    <dgm:pt modelId="{8F7FEF31-9C12-6D47-9552-586EE455F83E}" type="pres">
      <dgm:prSet presAssocID="{563D4A8D-A62D-5B45-8C81-26EB34F3CB76}" presName="level3hierChild" presStyleCnt="0"/>
      <dgm:spPr/>
    </dgm:pt>
  </dgm:ptLst>
  <dgm:cxnLst>
    <dgm:cxn modelId="{BBA50805-F6AA-C34D-8E44-0E87E99E3138}" srcId="{A174B7BF-D90B-8740-9075-6BD858E41D2D}" destId="{20CA376D-5C43-2545-A8AE-9F0713D9A579}" srcOrd="0" destOrd="0" parTransId="{50DEB83C-1A2E-5243-9D1C-6F0205DCF9F7}" sibTransId="{B2CB5F00-E3D7-6749-9F1A-0D61265E0769}"/>
    <dgm:cxn modelId="{76C37718-D6DA-9F48-A5F0-876A3FD3BE92}" type="presOf" srcId="{50DEB83C-1A2E-5243-9D1C-6F0205DCF9F7}" destId="{8BF63B93-518D-824B-BA96-82A21D024465}" srcOrd="1" destOrd="0" presId="urn:microsoft.com/office/officeart/2008/layout/HorizontalMultiLevelHierarchy"/>
    <dgm:cxn modelId="{BDFF4E1D-E993-6840-8EBF-9603118FA58F}" srcId="{A174B7BF-D90B-8740-9075-6BD858E41D2D}" destId="{563D4A8D-A62D-5B45-8C81-26EB34F3CB76}" srcOrd="3" destOrd="0" parTransId="{DB2EB59F-E830-A245-B12E-A8CD7C2BB1AB}" sibTransId="{B509B31D-B19E-4646-B7BD-D274F451F55D}"/>
    <dgm:cxn modelId="{848B3426-F3CD-AE4B-97C6-A5E44223F0D1}" srcId="{A174B7BF-D90B-8740-9075-6BD858E41D2D}" destId="{77F9D7F5-F31A-5747-B952-90D235477A07}" srcOrd="1" destOrd="0" parTransId="{8081A1E2-59EC-FC4A-B661-2EA08E95DC1D}" sibTransId="{B22F1AE1-EF72-6D4A-90A3-67CBE672475F}"/>
    <dgm:cxn modelId="{742B2E27-4E8D-CA4F-9725-1208DAFC8090}" type="presOf" srcId="{E928ADDB-6CDD-B645-8C04-C69D8F5B9863}" destId="{437A6AAC-FBC2-0246-9C5C-466FAB1651B2}" srcOrd="0" destOrd="0" presId="urn:microsoft.com/office/officeart/2008/layout/HorizontalMultiLevelHierarchy"/>
    <dgm:cxn modelId="{9475B835-6221-6549-A2D3-54BC976CF867}" type="presOf" srcId="{20CA376D-5C43-2545-A8AE-9F0713D9A579}" destId="{E7F4A150-283D-AF4E-9729-3E74626570FD}" srcOrd="0" destOrd="0" presId="urn:microsoft.com/office/officeart/2008/layout/HorizontalMultiLevelHierarchy"/>
    <dgm:cxn modelId="{44021A73-F419-724A-AB07-6367750E05F0}" type="presOf" srcId="{DB2EB59F-E830-A245-B12E-A8CD7C2BB1AB}" destId="{A8BA524B-EE40-4748-8EC0-1EA56C58C5A4}" srcOrd="1" destOrd="0" presId="urn:microsoft.com/office/officeart/2008/layout/HorizontalMultiLevelHierarchy"/>
    <dgm:cxn modelId="{A4B04A91-6C19-0446-AE78-A4652E74E0C4}" type="presOf" srcId="{DB2EB59F-E830-A245-B12E-A8CD7C2BB1AB}" destId="{F45025ED-AA5B-EA4B-9680-684A637094F5}" srcOrd="0" destOrd="0" presId="urn:microsoft.com/office/officeart/2008/layout/HorizontalMultiLevelHierarchy"/>
    <dgm:cxn modelId="{F6862392-CAF2-D84D-BF3D-7ED19DDBEF09}" type="presOf" srcId="{8081A1E2-59EC-FC4A-B661-2EA08E95DC1D}" destId="{A2984024-4FE9-DA4E-9E09-DFF7384233C3}" srcOrd="1" destOrd="0" presId="urn:microsoft.com/office/officeart/2008/layout/HorizontalMultiLevelHierarchy"/>
    <dgm:cxn modelId="{6C07E9A6-AAA8-8245-A971-19C47D2CE44B}" type="presOf" srcId="{ADE752E2-7EC9-A146-9535-880C2896E787}" destId="{6963D539-82F1-B947-8CF5-A5C90B533FFA}" srcOrd="0" destOrd="0" presId="urn:microsoft.com/office/officeart/2008/layout/HorizontalMultiLevelHierarchy"/>
    <dgm:cxn modelId="{2BC69EAB-3070-264F-8EE2-73B8D0997C43}" type="presOf" srcId="{A174B7BF-D90B-8740-9075-6BD858E41D2D}" destId="{CCB1A245-82CB-E046-894E-8E0BAA23E452}" srcOrd="0" destOrd="0" presId="urn:microsoft.com/office/officeart/2008/layout/HorizontalMultiLevelHierarchy"/>
    <dgm:cxn modelId="{0A078AB6-9AAD-1545-B02F-811D54F05D78}" type="presOf" srcId="{8081A1E2-59EC-FC4A-B661-2EA08E95DC1D}" destId="{BAAB9080-D8A2-3740-AB9A-352F27B51C2B}" srcOrd="0" destOrd="0" presId="urn:microsoft.com/office/officeart/2008/layout/HorizontalMultiLevelHierarchy"/>
    <dgm:cxn modelId="{F34897BD-5EB1-E64D-B2C9-73A8522692BC}" type="presOf" srcId="{77F9D7F5-F31A-5747-B952-90D235477A07}" destId="{47938C8D-2883-C64E-B228-9174B1FAB144}" srcOrd="0" destOrd="0" presId="urn:microsoft.com/office/officeart/2008/layout/HorizontalMultiLevelHierarchy"/>
    <dgm:cxn modelId="{293A90C1-43EF-7641-9FD0-BEC84FF8E46D}" type="presOf" srcId="{563D4A8D-A62D-5B45-8C81-26EB34F3CB76}" destId="{AE94B848-D068-024B-93C8-084038A76AF5}" srcOrd="0" destOrd="0" presId="urn:microsoft.com/office/officeart/2008/layout/HorizontalMultiLevelHierarchy"/>
    <dgm:cxn modelId="{11E53DC8-06D3-C64D-9D6A-24DE5FA77FF1}" type="presOf" srcId="{82286143-976D-474F-A96C-38370561D50D}" destId="{5EEA2C20-F281-3B4E-8EFE-9FFC36361D71}" srcOrd="1" destOrd="0" presId="urn:microsoft.com/office/officeart/2008/layout/HorizontalMultiLevelHierarchy"/>
    <dgm:cxn modelId="{0B10EBCC-6830-C74E-9C14-6E1647AC4A80}" type="presOf" srcId="{50DEB83C-1A2E-5243-9D1C-6F0205DCF9F7}" destId="{B4D148AF-93F4-714F-A52A-44BF984F3251}" srcOrd="0" destOrd="0" presId="urn:microsoft.com/office/officeart/2008/layout/HorizontalMultiLevelHierarchy"/>
    <dgm:cxn modelId="{C51BF9D3-C862-F446-A9F5-4182DB725ACC}" type="presOf" srcId="{82286143-976D-474F-A96C-38370561D50D}" destId="{9E011023-0764-2A46-9ECD-1180794A85BA}" srcOrd="0" destOrd="0" presId="urn:microsoft.com/office/officeart/2008/layout/HorizontalMultiLevelHierarchy"/>
    <dgm:cxn modelId="{B3CA9CE6-4FD6-044D-94F9-8A12CDC771AB}" srcId="{ADE752E2-7EC9-A146-9535-880C2896E787}" destId="{A174B7BF-D90B-8740-9075-6BD858E41D2D}" srcOrd="0" destOrd="0" parTransId="{03C57FED-F4F9-FD47-B358-F22E99FE0EBF}" sibTransId="{3373D1A2-8C1A-0248-AE8A-55DADB0CE1CD}"/>
    <dgm:cxn modelId="{C18AF7F7-541A-6A4D-9728-DC0169E400A5}" srcId="{A174B7BF-D90B-8740-9075-6BD858E41D2D}" destId="{E928ADDB-6CDD-B645-8C04-C69D8F5B9863}" srcOrd="2" destOrd="0" parTransId="{82286143-976D-474F-A96C-38370561D50D}" sibTransId="{11359E82-54D4-F541-A0B0-F451580B9673}"/>
    <dgm:cxn modelId="{A318D9AD-9A2A-444D-B876-B91685089077}" type="presParOf" srcId="{6963D539-82F1-B947-8CF5-A5C90B533FFA}" destId="{A687424D-953A-424B-97F5-3F16D2139D20}" srcOrd="0" destOrd="0" presId="urn:microsoft.com/office/officeart/2008/layout/HorizontalMultiLevelHierarchy"/>
    <dgm:cxn modelId="{90D94DF7-9018-C14E-9679-66DDB6B50A3E}" type="presParOf" srcId="{A687424D-953A-424B-97F5-3F16D2139D20}" destId="{CCB1A245-82CB-E046-894E-8E0BAA23E452}" srcOrd="0" destOrd="0" presId="urn:microsoft.com/office/officeart/2008/layout/HorizontalMultiLevelHierarchy"/>
    <dgm:cxn modelId="{A9022288-D4C0-1C41-AABA-A8B389EDB327}" type="presParOf" srcId="{A687424D-953A-424B-97F5-3F16D2139D20}" destId="{AD54BD27-B5FC-B04F-8922-738FB34CA1E6}" srcOrd="1" destOrd="0" presId="urn:microsoft.com/office/officeart/2008/layout/HorizontalMultiLevelHierarchy"/>
    <dgm:cxn modelId="{D09950BE-0EF4-5640-A115-813E02FF9F5D}" type="presParOf" srcId="{AD54BD27-B5FC-B04F-8922-738FB34CA1E6}" destId="{B4D148AF-93F4-714F-A52A-44BF984F3251}" srcOrd="0" destOrd="0" presId="urn:microsoft.com/office/officeart/2008/layout/HorizontalMultiLevelHierarchy"/>
    <dgm:cxn modelId="{70B28947-A126-1041-8E7B-02A4A98E1954}" type="presParOf" srcId="{B4D148AF-93F4-714F-A52A-44BF984F3251}" destId="{8BF63B93-518D-824B-BA96-82A21D024465}" srcOrd="0" destOrd="0" presId="urn:microsoft.com/office/officeart/2008/layout/HorizontalMultiLevelHierarchy"/>
    <dgm:cxn modelId="{BC408BB9-CF5E-AA4F-BB51-5C24FD391EE9}" type="presParOf" srcId="{AD54BD27-B5FC-B04F-8922-738FB34CA1E6}" destId="{4DBAE7CA-D900-6D47-869C-78D8825F78C0}" srcOrd="1" destOrd="0" presId="urn:microsoft.com/office/officeart/2008/layout/HorizontalMultiLevelHierarchy"/>
    <dgm:cxn modelId="{4D1FA495-B1AE-6E4A-93F4-C8CA58D5A8F7}" type="presParOf" srcId="{4DBAE7CA-D900-6D47-869C-78D8825F78C0}" destId="{E7F4A150-283D-AF4E-9729-3E74626570FD}" srcOrd="0" destOrd="0" presId="urn:microsoft.com/office/officeart/2008/layout/HorizontalMultiLevelHierarchy"/>
    <dgm:cxn modelId="{F4FB9DB8-7413-8D49-BCAD-92273022E54B}" type="presParOf" srcId="{4DBAE7CA-D900-6D47-869C-78D8825F78C0}" destId="{82DA454C-B974-C64E-A6BD-2E593B9EC8D2}" srcOrd="1" destOrd="0" presId="urn:microsoft.com/office/officeart/2008/layout/HorizontalMultiLevelHierarchy"/>
    <dgm:cxn modelId="{F592565F-BC5F-CC4D-BC96-4AD77BEE86FE}" type="presParOf" srcId="{AD54BD27-B5FC-B04F-8922-738FB34CA1E6}" destId="{BAAB9080-D8A2-3740-AB9A-352F27B51C2B}" srcOrd="2" destOrd="0" presId="urn:microsoft.com/office/officeart/2008/layout/HorizontalMultiLevelHierarchy"/>
    <dgm:cxn modelId="{62461F0D-8459-9A40-9559-F4748F9183E6}" type="presParOf" srcId="{BAAB9080-D8A2-3740-AB9A-352F27B51C2B}" destId="{A2984024-4FE9-DA4E-9E09-DFF7384233C3}" srcOrd="0" destOrd="0" presId="urn:microsoft.com/office/officeart/2008/layout/HorizontalMultiLevelHierarchy"/>
    <dgm:cxn modelId="{47134C77-CB4D-5146-9F00-2EA0479F2B5D}" type="presParOf" srcId="{AD54BD27-B5FC-B04F-8922-738FB34CA1E6}" destId="{A1A1DF17-27F7-E94A-80A8-3425D0F28E63}" srcOrd="3" destOrd="0" presId="urn:microsoft.com/office/officeart/2008/layout/HorizontalMultiLevelHierarchy"/>
    <dgm:cxn modelId="{8E798B2F-9B18-0B4E-8AAC-F453C7A1EA5F}" type="presParOf" srcId="{A1A1DF17-27F7-E94A-80A8-3425D0F28E63}" destId="{47938C8D-2883-C64E-B228-9174B1FAB144}" srcOrd="0" destOrd="0" presId="urn:microsoft.com/office/officeart/2008/layout/HorizontalMultiLevelHierarchy"/>
    <dgm:cxn modelId="{B614FB24-492D-B041-B264-51FB2391DF99}" type="presParOf" srcId="{A1A1DF17-27F7-E94A-80A8-3425D0F28E63}" destId="{2C32EEAA-1488-1447-A49B-0944C656B0CA}" srcOrd="1" destOrd="0" presId="urn:microsoft.com/office/officeart/2008/layout/HorizontalMultiLevelHierarchy"/>
    <dgm:cxn modelId="{B49E0136-D0EF-574A-9BE7-2C59566F1024}" type="presParOf" srcId="{AD54BD27-B5FC-B04F-8922-738FB34CA1E6}" destId="{9E011023-0764-2A46-9ECD-1180794A85BA}" srcOrd="4" destOrd="0" presId="urn:microsoft.com/office/officeart/2008/layout/HorizontalMultiLevelHierarchy"/>
    <dgm:cxn modelId="{1CA4A953-6A61-FF48-AF55-9BE044F8E388}" type="presParOf" srcId="{9E011023-0764-2A46-9ECD-1180794A85BA}" destId="{5EEA2C20-F281-3B4E-8EFE-9FFC36361D71}" srcOrd="0" destOrd="0" presId="urn:microsoft.com/office/officeart/2008/layout/HorizontalMultiLevelHierarchy"/>
    <dgm:cxn modelId="{E128C0BF-6D7C-9C47-A732-B6A6C61F7C6B}" type="presParOf" srcId="{AD54BD27-B5FC-B04F-8922-738FB34CA1E6}" destId="{915BE5ED-72EF-D243-B4EF-56A8DE0CF02E}" srcOrd="5" destOrd="0" presId="urn:microsoft.com/office/officeart/2008/layout/HorizontalMultiLevelHierarchy"/>
    <dgm:cxn modelId="{12D797C3-7F14-A340-AB54-53F42AA880EC}" type="presParOf" srcId="{915BE5ED-72EF-D243-B4EF-56A8DE0CF02E}" destId="{437A6AAC-FBC2-0246-9C5C-466FAB1651B2}" srcOrd="0" destOrd="0" presId="urn:microsoft.com/office/officeart/2008/layout/HorizontalMultiLevelHierarchy"/>
    <dgm:cxn modelId="{1A648789-F99A-3248-B5D0-C62BCC66D7F0}" type="presParOf" srcId="{915BE5ED-72EF-D243-B4EF-56A8DE0CF02E}" destId="{F85D7EF5-E397-704B-BC42-8932C798CEDA}" srcOrd="1" destOrd="0" presId="urn:microsoft.com/office/officeart/2008/layout/HorizontalMultiLevelHierarchy"/>
    <dgm:cxn modelId="{50E4B4CF-7C06-D246-9110-F009631C5DC6}" type="presParOf" srcId="{AD54BD27-B5FC-B04F-8922-738FB34CA1E6}" destId="{F45025ED-AA5B-EA4B-9680-684A637094F5}" srcOrd="6" destOrd="0" presId="urn:microsoft.com/office/officeart/2008/layout/HorizontalMultiLevelHierarchy"/>
    <dgm:cxn modelId="{7F6F0A23-4C49-894E-9091-11F0AA35F030}" type="presParOf" srcId="{F45025ED-AA5B-EA4B-9680-684A637094F5}" destId="{A8BA524B-EE40-4748-8EC0-1EA56C58C5A4}" srcOrd="0" destOrd="0" presId="urn:microsoft.com/office/officeart/2008/layout/HorizontalMultiLevelHierarchy"/>
    <dgm:cxn modelId="{1F66BA7F-B177-6D4F-8F3C-AC683F317498}" type="presParOf" srcId="{AD54BD27-B5FC-B04F-8922-738FB34CA1E6}" destId="{D8B325F6-2ECF-1442-A0E6-A499FEDCD079}" srcOrd="7" destOrd="0" presId="urn:microsoft.com/office/officeart/2008/layout/HorizontalMultiLevelHierarchy"/>
    <dgm:cxn modelId="{A663DB65-D321-8B4A-A788-F442A5E495A9}" type="presParOf" srcId="{D8B325F6-2ECF-1442-A0E6-A499FEDCD079}" destId="{AE94B848-D068-024B-93C8-084038A76AF5}" srcOrd="0" destOrd="0" presId="urn:microsoft.com/office/officeart/2008/layout/HorizontalMultiLevelHierarchy"/>
    <dgm:cxn modelId="{CED5D803-FCBF-424F-94D0-A5C735D2F071}" type="presParOf" srcId="{D8B325F6-2ECF-1442-A0E6-A499FEDCD079}" destId="{8F7FEF31-9C12-6D47-9552-586EE455F83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0800DD-77EB-CE4E-ACA9-3C6221D99E14}" type="doc">
      <dgm:prSet loTypeId="urn:microsoft.com/office/officeart/2005/8/layout/chevron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BF0B32FE-5162-4447-805C-6C5C6039C2E7}">
      <dgm:prSet phldrT="[Text]"/>
      <dgm:spPr/>
      <dgm:t>
        <a:bodyPr/>
        <a:lstStyle/>
        <a:p>
          <a:r>
            <a:rPr lang="de-DE" noProof="0"/>
            <a:t>Mangel</a:t>
          </a:r>
          <a:endParaRPr lang="en-US" noProof="0" dirty="0"/>
        </a:p>
      </dgm:t>
    </dgm:pt>
    <dgm:pt modelId="{7AB4D1DB-3CE3-0742-9D4A-A6BEE9DE2C98}" type="parTrans" cxnId="{0ACA739E-DA1C-2D4E-94CB-4025F4B0CB26}">
      <dgm:prSet/>
      <dgm:spPr/>
      <dgm:t>
        <a:bodyPr/>
        <a:lstStyle/>
        <a:p>
          <a:endParaRPr lang="en-US" noProof="0" dirty="0"/>
        </a:p>
      </dgm:t>
    </dgm:pt>
    <dgm:pt modelId="{D0DF1048-A18E-D34E-A68F-D84D7214CD6B}" type="sibTrans" cxnId="{0ACA739E-DA1C-2D4E-94CB-4025F4B0CB26}">
      <dgm:prSet/>
      <dgm:spPr/>
      <dgm:t>
        <a:bodyPr/>
        <a:lstStyle/>
        <a:p>
          <a:endParaRPr lang="en-US" noProof="0" dirty="0"/>
        </a:p>
      </dgm:t>
    </dgm:pt>
    <dgm:pt modelId="{4826616A-7CE4-CE4D-8F73-2FAE120BB176}">
      <dgm:prSet phldrT="[Text]"/>
      <dgm:spPr/>
      <dgm:t>
        <a:bodyPr/>
        <a:lstStyle/>
        <a:p>
          <a:r>
            <a:rPr lang="de-DE" noProof="0" dirty="0"/>
            <a:t>Verlust an Funktion des Ganzen</a:t>
          </a:r>
        </a:p>
      </dgm:t>
    </dgm:pt>
    <dgm:pt modelId="{FF52A06A-E128-B24F-831E-C71542441E0C}" type="parTrans" cxnId="{FCDBB286-FAFA-934F-97DE-566F64FB33E7}">
      <dgm:prSet/>
      <dgm:spPr/>
      <dgm:t>
        <a:bodyPr/>
        <a:lstStyle/>
        <a:p>
          <a:endParaRPr lang="de-DE"/>
        </a:p>
      </dgm:t>
    </dgm:pt>
    <dgm:pt modelId="{7136E340-E335-3B41-AB58-5C9860179173}" type="sibTrans" cxnId="{FCDBB286-FAFA-934F-97DE-566F64FB33E7}">
      <dgm:prSet/>
      <dgm:spPr/>
      <dgm:t>
        <a:bodyPr/>
        <a:lstStyle/>
        <a:p>
          <a:endParaRPr lang="de-DE"/>
        </a:p>
      </dgm:t>
    </dgm:pt>
    <dgm:pt modelId="{F16E9259-BEAA-DA44-B9D5-307950AA4BD0}">
      <dgm:prSet phldrT="[Text]"/>
      <dgm:spPr/>
      <dgm:t>
        <a:bodyPr/>
        <a:lstStyle/>
        <a:p>
          <a:r>
            <a:rPr lang="de-DE" noProof="0" dirty="0"/>
            <a:t>Desintegration + Fragmentierung</a:t>
          </a:r>
        </a:p>
      </dgm:t>
    </dgm:pt>
    <dgm:pt modelId="{C6ACD07D-0CDF-864F-8DA2-833DFDBDE0E1}" type="parTrans" cxnId="{64920635-AB45-234D-826B-AE1D00DDBC28}">
      <dgm:prSet/>
      <dgm:spPr/>
      <dgm:t>
        <a:bodyPr/>
        <a:lstStyle/>
        <a:p>
          <a:endParaRPr lang="de-DE"/>
        </a:p>
      </dgm:t>
    </dgm:pt>
    <dgm:pt modelId="{01A22405-5E22-2449-AA48-A66A815267FF}" type="sibTrans" cxnId="{64920635-AB45-234D-826B-AE1D00DDBC28}">
      <dgm:prSet/>
      <dgm:spPr/>
      <dgm:t>
        <a:bodyPr/>
        <a:lstStyle/>
        <a:p>
          <a:endParaRPr lang="de-DE"/>
        </a:p>
      </dgm:t>
    </dgm:pt>
    <dgm:pt modelId="{7A083953-499D-C74E-9F7F-65E371288176}">
      <dgm:prSet phldrT="[Text]"/>
      <dgm:spPr/>
      <dgm:t>
        <a:bodyPr/>
        <a:lstStyle/>
        <a:p>
          <a:r>
            <a:rPr lang="de-DE" noProof="0" dirty="0"/>
            <a:t>Umleitung von Energie in überlebenswichtige Systeme (Funktion)</a:t>
          </a:r>
        </a:p>
      </dgm:t>
    </dgm:pt>
    <dgm:pt modelId="{F2550089-45DD-4A45-8848-D8F5F346B7A2}" type="parTrans" cxnId="{9F5BD7EF-961F-1D4E-999D-7D485482F336}">
      <dgm:prSet/>
      <dgm:spPr/>
      <dgm:t>
        <a:bodyPr/>
        <a:lstStyle/>
        <a:p>
          <a:endParaRPr lang="de-DE"/>
        </a:p>
      </dgm:t>
    </dgm:pt>
    <dgm:pt modelId="{25ED3C7C-84EE-1D43-B8B5-0F7C6EEA0901}" type="sibTrans" cxnId="{9F5BD7EF-961F-1D4E-999D-7D485482F336}">
      <dgm:prSet/>
      <dgm:spPr/>
      <dgm:t>
        <a:bodyPr/>
        <a:lstStyle/>
        <a:p>
          <a:endParaRPr lang="de-DE"/>
        </a:p>
      </dgm:t>
    </dgm:pt>
    <dgm:pt modelId="{D22D936E-5C41-6F4F-9798-90D8712E74CD}">
      <dgm:prSet phldrT="[Text]"/>
      <dgm:spPr/>
      <dgm:t>
        <a:bodyPr/>
        <a:lstStyle/>
        <a:p>
          <a:r>
            <a:rPr lang="de-DE" noProof="0" dirty="0"/>
            <a:t>Entzug von Energie in lebensunwichtige Systeme (Dysfunktion)</a:t>
          </a:r>
        </a:p>
      </dgm:t>
    </dgm:pt>
    <dgm:pt modelId="{5CBE0647-8EB3-964E-9808-3B7634C20B61}" type="parTrans" cxnId="{4D798A4D-08DF-4F4F-A8D5-EAF402CA634A}">
      <dgm:prSet/>
      <dgm:spPr/>
      <dgm:t>
        <a:bodyPr/>
        <a:lstStyle/>
        <a:p>
          <a:endParaRPr lang="de-DE"/>
        </a:p>
      </dgm:t>
    </dgm:pt>
    <dgm:pt modelId="{EA456887-C577-9149-98B2-73EF038C6BF1}" type="sibTrans" cxnId="{4D798A4D-08DF-4F4F-A8D5-EAF402CA634A}">
      <dgm:prSet/>
      <dgm:spPr/>
      <dgm:t>
        <a:bodyPr/>
        <a:lstStyle/>
        <a:p>
          <a:endParaRPr lang="de-DE"/>
        </a:p>
      </dgm:t>
    </dgm:pt>
    <dgm:pt modelId="{0FC23516-8F49-3C4D-BE30-8F2F22D1D872}">
      <dgm:prSet phldrT="[Text]"/>
      <dgm:spPr/>
      <dgm:t>
        <a:bodyPr/>
        <a:lstStyle/>
        <a:p>
          <a:r>
            <a:rPr lang="de-DE" noProof="0" dirty="0"/>
            <a:t>Selbstzerstörung</a:t>
          </a:r>
        </a:p>
      </dgm:t>
    </dgm:pt>
    <dgm:pt modelId="{17CD173B-41E3-7F47-A83C-B6DC1ECA1E2E}" type="parTrans" cxnId="{00C5CA3D-BDD8-1248-9B54-70EBFA6BFADC}">
      <dgm:prSet/>
      <dgm:spPr/>
      <dgm:t>
        <a:bodyPr/>
        <a:lstStyle/>
        <a:p>
          <a:endParaRPr lang="de-DE"/>
        </a:p>
      </dgm:t>
    </dgm:pt>
    <dgm:pt modelId="{926BE6BC-6EA8-BA49-BC77-4F1F1A86942A}" type="sibTrans" cxnId="{00C5CA3D-BDD8-1248-9B54-70EBFA6BFADC}">
      <dgm:prSet/>
      <dgm:spPr/>
      <dgm:t>
        <a:bodyPr/>
        <a:lstStyle/>
        <a:p>
          <a:endParaRPr lang="de-DE"/>
        </a:p>
      </dgm:t>
    </dgm:pt>
    <dgm:pt modelId="{2C60F200-A2A7-6747-BB84-40223A9E0563}">
      <dgm:prSet phldrT="[Text]"/>
      <dgm:spPr/>
      <dgm:t>
        <a:bodyPr/>
        <a:lstStyle/>
        <a:p>
          <a:r>
            <a:rPr lang="de-DE" noProof="0" dirty="0"/>
            <a:t>Gewebe wird zwecks Energiegewinnung geopfert</a:t>
          </a:r>
        </a:p>
      </dgm:t>
    </dgm:pt>
    <dgm:pt modelId="{F48D9F36-8E81-4F4E-A18A-3C0861022989}" type="parTrans" cxnId="{F83535D1-554A-D54A-AB23-DAC885308810}">
      <dgm:prSet/>
      <dgm:spPr/>
      <dgm:t>
        <a:bodyPr/>
        <a:lstStyle/>
        <a:p>
          <a:endParaRPr lang="de-DE"/>
        </a:p>
      </dgm:t>
    </dgm:pt>
    <dgm:pt modelId="{C87B033B-A6D9-534A-AF94-2609400BBD20}" type="sibTrans" cxnId="{F83535D1-554A-D54A-AB23-DAC885308810}">
      <dgm:prSet/>
      <dgm:spPr/>
      <dgm:t>
        <a:bodyPr/>
        <a:lstStyle/>
        <a:p>
          <a:endParaRPr lang="de-DE"/>
        </a:p>
      </dgm:t>
    </dgm:pt>
    <dgm:pt modelId="{BB4ABAE7-43A6-3046-A6D5-38E7B91E4DCF}" type="pres">
      <dgm:prSet presAssocID="{6C0800DD-77EB-CE4E-ACA9-3C6221D99E14}" presName="linearFlow" presStyleCnt="0">
        <dgm:presLayoutVars>
          <dgm:dir/>
          <dgm:animLvl val="lvl"/>
          <dgm:resizeHandles val="exact"/>
        </dgm:presLayoutVars>
      </dgm:prSet>
      <dgm:spPr/>
    </dgm:pt>
    <dgm:pt modelId="{FCCE90DF-A70D-6042-B1BD-7448EB791E5A}" type="pres">
      <dgm:prSet presAssocID="{BF0B32FE-5162-4447-805C-6C5C6039C2E7}" presName="composite" presStyleCnt="0"/>
      <dgm:spPr/>
    </dgm:pt>
    <dgm:pt modelId="{F563C546-6221-874E-985E-1F2CCD1A470E}" type="pres">
      <dgm:prSet presAssocID="{BF0B32FE-5162-4447-805C-6C5C6039C2E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5F2F201-FE7E-EA47-804F-8F05EA6C4142}" type="pres">
      <dgm:prSet presAssocID="{BF0B32FE-5162-4447-805C-6C5C6039C2E7}" presName="descendantText" presStyleLbl="alignAcc1" presStyleIdx="0" presStyleCnt="3" custLinFactX="13568" custLinFactY="-14650" custLinFactNeighborX="100000" custLinFactNeighborY="-100000">
        <dgm:presLayoutVars>
          <dgm:bulletEnabled val="1"/>
        </dgm:presLayoutVars>
      </dgm:prSet>
      <dgm:spPr/>
    </dgm:pt>
    <dgm:pt modelId="{F35DD346-1734-ED45-86BB-D98F2A44DB71}" type="pres">
      <dgm:prSet presAssocID="{D0DF1048-A18E-D34E-A68F-D84D7214CD6B}" presName="sp" presStyleCnt="0"/>
      <dgm:spPr/>
    </dgm:pt>
    <dgm:pt modelId="{182E0960-2CC7-1C4F-97D7-31F2B5A91FC0}" type="pres">
      <dgm:prSet presAssocID="{F16E9259-BEAA-DA44-B9D5-307950AA4BD0}" presName="composite" presStyleCnt="0"/>
      <dgm:spPr/>
    </dgm:pt>
    <dgm:pt modelId="{92DC3E66-400D-A24D-8884-710FAA07A522}" type="pres">
      <dgm:prSet presAssocID="{F16E9259-BEAA-DA44-B9D5-307950AA4BD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B90F093-1DE3-F242-85BF-4F6A2EA0C477}" type="pres">
      <dgm:prSet presAssocID="{F16E9259-BEAA-DA44-B9D5-307950AA4BD0}" presName="descendantText" presStyleLbl="alignAcc1" presStyleIdx="1" presStyleCnt="3">
        <dgm:presLayoutVars>
          <dgm:bulletEnabled val="1"/>
        </dgm:presLayoutVars>
      </dgm:prSet>
      <dgm:spPr/>
    </dgm:pt>
    <dgm:pt modelId="{FFEC5647-4EF3-B34A-B3F5-8A90855A58C7}" type="pres">
      <dgm:prSet presAssocID="{01A22405-5E22-2449-AA48-A66A815267FF}" presName="sp" presStyleCnt="0"/>
      <dgm:spPr/>
    </dgm:pt>
    <dgm:pt modelId="{649FD328-64F8-4545-9976-8BA53FE889FA}" type="pres">
      <dgm:prSet presAssocID="{0FC23516-8F49-3C4D-BE30-8F2F22D1D872}" presName="composite" presStyleCnt="0"/>
      <dgm:spPr/>
    </dgm:pt>
    <dgm:pt modelId="{58D9094B-73E8-AF46-97FD-B1EE230B5CFC}" type="pres">
      <dgm:prSet presAssocID="{0FC23516-8F49-3C4D-BE30-8F2F22D1D87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831FCC1-84BE-D34E-B4DF-92AB28B80645}" type="pres">
      <dgm:prSet presAssocID="{0FC23516-8F49-3C4D-BE30-8F2F22D1D87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AE9DD19-6073-FA47-96B9-6DEF0BBBDF38}" type="presOf" srcId="{4826616A-7CE4-CE4D-8F73-2FAE120BB176}" destId="{65F2F201-FE7E-EA47-804F-8F05EA6C4142}" srcOrd="0" destOrd="0" presId="urn:microsoft.com/office/officeart/2005/8/layout/chevron2"/>
    <dgm:cxn modelId="{64920635-AB45-234D-826B-AE1D00DDBC28}" srcId="{6C0800DD-77EB-CE4E-ACA9-3C6221D99E14}" destId="{F16E9259-BEAA-DA44-B9D5-307950AA4BD0}" srcOrd="1" destOrd="0" parTransId="{C6ACD07D-0CDF-864F-8DA2-833DFDBDE0E1}" sibTransId="{01A22405-5E22-2449-AA48-A66A815267FF}"/>
    <dgm:cxn modelId="{00C5CA3D-BDD8-1248-9B54-70EBFA6BFADC}" srcId="{6C0800DD-77EB-CE4E-ACA9-3C6221D99E14}" destId="{0FC23516-8F49-3C4D-BE30-8F2F22D1D872}" srcOrd="2" destOrd="0" parTransId="{17CD173B-41E3-7F47-A83C-B6DC1ECA1E2E}" sibTransId="{926BE6BC-6EA8-BA49-BC77-4F1F1A86942A}"/>
    <dgm:cxn modelId="{4D798A4D-08DF-4F4F-A8D5-EAF402CA634A}" srcId="{F16E9259-BEAA-DA44-B9D5-307950AA4BD0}" destId="{D22D936E-5C41-6F4F-9798-90D8712E74CD}" srcOrd="1" destOrd="0" parTransId="{5CBE0647-8EB3-964E-9808-3B7634C20B61}" sibTransId="{EA456887-C577-9149-98B2-73EF038C6BF1}"/>
    <dgm:cxn modelId="{ABFDA568-CD9E-504B-B2B6-FD582C32A46B}" type="presOf" srcId="{F16E9259-BEAA-DA44-B9D5-307950AA4BD0}" destId="{92DC3E66-400D-A24D-8884-710FAA07A522}" srcOrd="0" destOrd="0" presId="urn:microsoft.com/office/officeart/2005/8/layout/chevron2"/>
    <dgm:cxn modelId="{FCDBB286-FAFA-934F-97DE-566F64FB33E7}" srcId="{BF0B32FE-5162-4447-805C-6C5C6039C2E7}" destId="{4826616A-7CE4-CE4D-8F73-2FAE120BB176}" srcOrd="0" destOrd="0" parTransId="{FF52A06A-E128-B24F-831E-C71542441E0C}" sibTransId="{7136E340-E335-3B41-AB58-5C9860179173}"/>
    <dgm:cxn modelId="{567AF28A-9B4F-F640-A580-1CA88D6B514F}" type="presOf" srcId="{6C0800DD-77EB-CE4E-ACA9-3C6221D99E14}" destId="{BB4ABAE7-43A6-3046-A6D5-38E7B91E4DCF}" srcOrd="0" destOrd="0" presId="urn:microsoft.com/office/officeart/2005/8/layout/chevron2"/>
    <dgm:cxn modelId="{6526578E-59E0-DB45-9222-D86E4CF4C719}" type="presOf" srcId="{D22D936E-5C41-6F4F-9798-90D8712E74CD}" destId="{BB90F093-1DE3-F242-85BF-4F6A2EA0C477}" srcOrd="0" destOrd="1" presId="urn:microsoft.com/office/officeart/2005/8/layout/chevron2"/>
    <dgm:cxn modelId="{0ACA739E-DA1C-2D4E-94CB-4025F4B0CB26}" srcId="{6C0800DD-77EB-CE4E-ACA9-3C6221D99E14}" destId="{BF0B32FE-5162-4447-805C-6C5C6039C2E7}" srcOrd="0" destOrd="0" parTransId="{7AB4D1DB-3CE3-0742-9D4A-A6BEE9DE2C98}" sibTransId="{D0DF1048-A18E-D34E-A68F-D84D7214CD6B}"/>
    <dgm:cxn modelId="{76F34BC5-552C-7E41-9889-DEB36522605D}" type="presOf" srcId="{0FC23516-8F49-3C4D-BE30-8F2F22D1D872}" destId="{58D9094B-73E8-AF46-97FD-B1EE230B5CFC}" srcOrd="0" destOrd="0" presId="urn:microsoft.com/office/officeart/2005/8/layout/chevron2"/>
    <dgm:cxn modelId="{F83535D1-554A-D54A-AB23-DAC885308810}" srcId="{0FC23516-8F49-3C4D-BE30-8F2F22D1D872}" destId="{2C60F200-A2A7-6747-BB84-40223A9E0563}" srcOrd="0" destOrd="0" parTransId="{F48D9F36-8E81-4F4E-A18A-3C0861022989}" sibTransId="{C87B033B-A6D9-534A-AF94-2609400BBD20}"/>
    <dgm:cxn modelId="{6BFAABDB-54FC-6B4B-A536-2AA0C840779D}" type="presOf" srcId="{7A083953-499D-C74E-9F7F-65E371288176}" destId="{BB90F093-1DE3-F242-85BF-4F6A2EA0C477}" srcOrd="0" destOrd="0" presId="urn:microsoft.com/office/officeart/2005/8/layout/chevron2"/>
    <dgm:cxn modelId="{F247BEEE-7FB1-264A-9944-A3251B5C329A}" type="presOf" srcId="{2C60F200-A2A7-6747-BB84-40223A9E0563}" destId="{F831FCC1-84BE-D34E-B4DF-92AB28B80645}" srcOrd="0" destOrd="0" presId="urn:microsoft.com/office/officeart/2005/8/layout/chevron2"/>
    <dgm:cxn modelId="{9F5BD7EF-961F-1D4E-999D-7D485482F336}" srcId="{F16E9259-BEAA-DA44-B9D5-307950AA4BD0}" destId="{7A083953-499D-C74E-9F7F-65E371288176}" srcOrd="0" destOrd="0" parTransId="{F2550089-45DD-4A45-8848-D8F5F346B7A2}" sibTransId="{25ED3C7C-84EE-1D43-B8B5-0F7C6EEA0901}"/>
    <dgm:cxn modelId="{19754FFD-DC78-E246-9CF7-96296A88B190}" type="presOf" srcId="{BF0B32FE-5162-4447-805C-6C5C6039C2E7}" destId="{F563C546-6221-874E-985E-1F2CCD1A470E}" srcOrd="0" destOrd="0" presId="urn:microsoft.com/office/officeart/2005/8/layout/chevron2"/>
    <dgm:cxn modelId="{96F205B0-62A9-DF41-A96B-9BDA410549DE}" type="presParOf" srcId="{BB4ABAE7-43A6-3046-A6D5-38E7B91E4DCF}" destId="{FCCE90DF-A70D-6042-B1BD-7448EB791E5A}" srcOrd="0" destOrd="0" presId="urn:microsoft.com/office/officeart/2005/8/layout/chevron2"/>
    <dgm:cxn modelId="{85494586-2D56-AE48-BB35-46F09CCF0516}" type="presParOf" srcId="{FCCE90DF-A70D-6042-B1BD-7448EB791E5A}" destId="{F563C546-6221-874E-985E-1F2CCD1A470E}" srcOrd="0" destOrd="0" presId="urn:microsoft.com/office/officeart/2005/8/layout/chevron2"/>
    <dgm:cxn modelId="{1227D6C2-6C58-9048-91C9-F90D417B9549}" type="presParOf" srcId="{FCCE90DF-A70D-6042-B1BD-7448EB791E5A}" destId="{65F2F201-FE7E-EA47-804F-8F05EA6C4142}" srcOrd="1" destOrd="0" presId="urn:microsoft.com/office/officeart/2005/8/layout/chevron2"/>
    <dgm:cxn modelId="{005C237A-72B1-DF4A-9F4A-11E71B935B1A}" type="presParOf" srcId="{BB4ABAE7-43A6-3046-A6D5-38E7B91E4DCF}" destId="{F35DD346-1734-ED45-86BB-D98F2A44DB71}" srcOrd="1" destOrd="0" presId="urn:microsoft.com/office/officeart/2005/8/layout/chevron2"/>
    <dgm:cxn modelId="{4861B985-AA01-7D47-A336-4E4DC549884C}" type="presParOf" srcId="{BB4ABAE7-43A6-3046-A6D5-38E7B91E4DCF}" destId="{182E0960-2CC7-1C4F-97D7-31F2B5A91FC0}" srcOrd="2" destOrd="0" presId="urn:microsoft.com/office/officeart/2005/8/layout/chevron2"/>
    <dgm:cxn modelId="{6C7B486E-4E19-1D49-B341-96293FE22B60}" type="presParOf" srcId="{182E0960-2CC7-1C4F-97D7-31F2B5A91FC0}" destId="{92DC3E66-400D-A24D-8884-710FAA07A522}" srcOrd="0" destOrd="0" presId="urn:microsoft.com/office/officeart/2005/8/layout/chevron2"/>
    <dgm:cxn modelId="{069BFD1E-6D3B-5B46-9145-622BFAE73DFA}" type="presParOf" srcId="{182E0960-2CC7-1C4F-97D7-31F2B5A91FC0}" destId="{BB90F093-1DE3-F242-85BF-4F6A2EA0C477}" srcOrd="1" destOrd="0" presId="urn:microsoft.com/office/officeart/2005/8/layout/chevron2"/>
    <dgm:cxn modelId="{F5FC08A6-C3FE-384D-8E0B-E17CC05B3C73}" type="presParOf" srcId="{BB4ABAE7-43A6-3046-A6D5-38E7B91E4DCF}" destId="{FFEC5647-4EF3-B34A-B3F5-8A90855A58C7}" srcOrd="3" destOrd="0" presId="urn:microsoft.com/office/officeart/2005/8/layout/chevron2"/>
    <dgm:cxn modelId="{2604CC1A-A589-D44B-B4B9-2090C3B071DE}" type="presParOf" srcId="{BB4ABAE7-43A6-3046-A6D5-38E7B91E4DCF}" destId="{649FD328-64F8-4545-9976-8BA53FE889FA}" srcOrd="4" destOrd="0" presId="urn:microsoft.com/office/officeart/2005/8/layout/chevron2"/>
    <dgm:cxn modelId="{FE1B1203-A5D1-5648-8DE0-72AC93B29E6C}" type="presParOf" srcId="{649FD328-64F8-4545-9976-8BA53FE889FA}" destId="{58D9094B-73E8-AF46-97FD-B1EE230B5CFC}" srcOrd="0" destOrd="0" presId="urn:microsoft.com/office/officeart/2005/8/layout/chevron2"/>
    <dgm:cxn modelId="{4899A96C-A8EF-3E49-AC10-190676388191}" type="presParOf" srcId="{649FD328-64F8-4545-9976-8BA53FE889FA}" destId="{F831FCC1-84BE-D34E-B4DF-92AB28B806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BBF1A4-1C6C-B64E-9B22-3D4CEE6B7ABC}" type="doc">
      <dgm:prSet loTypeId="urn:microsoft.com/office/officeart/2005/8/layout/pyramid1" loCatId="" qsTypeId="urn:microsoft.com/office/officeart/2005/8/quickstyle/simple1" qsCatId="simple" csTypeId="urn:microsoft.com/office/officeart/2005/8/colors/colorful5" csCatId="colorful" phldr="1"/>
      <dgm:spPr/>
    </dgm:pt>
    <dgm:pt modelId="{CD678CA1-A845-C040-B79C-09210DB4B9BC}">
      <dgm:prSet phldrT="[Text]" custT="1"/>
      <dgm:spPr/>
      <dgm:t>
        <a:bodyPr/>
        <a:lstStyle/>
        <a:p>
          <a:r>
            <a:rPr lang="de-DE" sz="800" noProof="0"/>
            <a:t>Nervensystem</a:t>
          </a:r>
          <a:endParaRPr lang="de-DE" sz="800" dirty="0"/>
        </a:p>
      </dgm:t>
    </dgm:pt>
    <dgm:pt modelId="{57711FBD-CCAF-3A4B-9B24-BFFA3354AE0D}" type="parTrans" cxnId="{AD78FC8D-058E-9940-9EC2-8053156D9BA6}">
      <dgm:prSet/>
      <dgm:spPr/>
      <dgm:t>
        <a:bodyPr/>
        <a:lstStyle/>
        <a:p>
          <a:endParaRPr lang="de-DE"/>
        </a:p>
      </dgm:t>
    </dgm:pt>
    <dgm:pt modelId="{07F10C24-5AAB-1D4A-B842-A2A00CA12B9F}" type="sibTrans" cxnId="{AD78FC8D-058E-9940-9EC2-8053156D9BA6}">
      <dgm:prSet/>
      <dgm:spPr/>
      <dgm:t>
        <a:bodyPr/>
        <a:lstStyle/>
        <a:p>
          <a:endParaRPr lang="de-DE"/>
        </a:p>
      </dgm:t>
    </dgm:pt>
    <dgm:pt modelId="{16E38F63-04EC-6A4F-8D56-5B42F94983D2}">
      <dgm:prSet phldrT="[Text]"/>
      <dgm:spPr/>
      <dgm:t>
        <a:bodyPr/>
        <a:lstStyle/>
        <a:p>
          <a:r>
            <a:rPr lang="de-DE" dirty="0"/>
            <a:t>Psyche</a:t>
          </a:r>
        </a:p>
      </dgm:t>
    </dgm:pt>
    <dgm:pt modelId="{4ED80A77-3731-B747-9063-40D1C9C2A909}" type="parTrans" cxnId="{BD4825C4-4397-5640-B05D-ED77C2953620}">
      <dgm:prSet/>
      <dgm:spPr/>
      <dgm:t>
        <a:bodyPr/>
        <a:lstStyle/>
        <a:p>
          <a:endParaRPr lang="de-DE"/>
        </a:p>
      </dgm:t>
    </dgm:pt>
    <dgm:pt modelId="{1C5D1207-D2F7-F94F-A785-9AF070EA3F58}" type="sibTrans" cxnId="{BD4825C4-4397-5640-B05D-ED77C2953620}">
      <dgm:prSet/>
      <dgm:spPr/>
      <dgm:t>
        <a:bodyPr/>
        <a:lstStyle/>
        <a:p>
          <a:endParaRPr lang="de-DE"/>
        </a:p>
      </dgm:t>
    </dgm:pt>
    <dgm:pt modelId="{2B2CFF0B-F71E-0B4A-8F4A-669EACCD5102}">
      <dgm:prSet phldrT="[Text]"/>
      <dgm:spPr/>
      <dgm:t>
        <a:bodyPr/>
        <a:lstStyle/>
        <a:p>
          <a:r>
            <a:rPr lang="de-DE" dirty="0"/>
            <a:t>Hormonsystem</a:t>
          </a:r>
        </a:p>
      </dgm:t>
    </dgm:pt>
    <dgm:pt modelId="{24DE3ACD-1041-D345-943E-9802615C38C8}" type="parTrans" cxnId="{375DE568-8F17-CD45-BD76-7A8A975AC7B9}">
      <dgm:prSet/>
      <dgm:spPr/>
      <dgm:t>
        <a:bodyPr/>
        <a:lstStyle/>
        <a:p>
          <a:endParaRPr lang="de-DE"/>
        </a:p>
      </dgm:t>
    </dgm:pt>
    <dgm:pt modelId="{A806C8B0-D178-1342-A63B-450C97F7CED4}" type="sibTrans" cxnId="{375DE568-8F17-CD45-BD76-7A8A975AC7B9}">
      <dgm:prSet/>
      <dgm:spPr/>
      <dgm:t>
        <a:bodyPr/>
        <a:lstStyle/>
        <a:p>
          <a:endParaRPr lang="de-DE"/>
        </a:p>
      </dgm:t>
    </dgm:pt>
    <dgm:pt modelId="{53865BDE-CDD1-C742-B377-ABAB2F7219DC}">
      <dgm:prSet phldrT="[Text]"/>
      <dgm:spPr/>
      <dgm:t>
        <a:bodyPr/>
        <a:lstStyle/>
        <a:p>
          <a:r>
            <a:rPr lang="de-DE" dirty="0"/>
            <a:t>Immunsystem</a:t>
          </a:r>
        </a:p>
      </dgm:t>
    </dgm:pt>
    <dgm:pt modelId="{7415E286-988C-6A48-A488-86DC0D7B47F7}" type="parTrans" cxnId="{806F6EB4-49E1-A749-8E3A-C66D7C6DB73C}">
      <dgm:prSet/>
      <dgm:spPr/>
      <dgm:t>
        <a:bodyPr/>
        <a:lstStyle/>
        <a:p>
          <a:endParaRPr lang="de-DE"/>
        </a:p>
      </dgm:t>
    </dgm:pt>
    <dgm:pt modelId="{68D81D07-B061-D448-8C67-8873642E3591}" type="sibTrans" cxnId="{806F6EB4-49E1-A749-8E3A-C66D7C6DB73C}">
      <dgm:prSet/>
      <dgm:spPr/>
      <dgm:t>
        <a:bodyPr/>
        <a:lstStyle/>
        <a:p>
          <a:endParaRPr lang="de-DE"/>
        </a:p>
      </dgm:t>
    </dgm:pt>
    <dgm:pt modelId="{2B20420C-5CFC-7947-9D63-10BDD3FEFEBB}">
      <dgm:prSet phldrT="[Text]"/>
      <dgm:spPr/>
      <dgm:t>
        <a:bodyPr/>
        <a:lstStyle/>
        <a:p>
          <a:r>
            <a:rPr lang="de-DE" dirty="0"/>
            <a:t>Rest Organe und Gewebe</a:t>
          </a:r>
        </a:p>
      </dgm:t>
    </dgm:pt>
    <dgm:pt modelId="{CDC63C5A-43D5-9144-BFD0-AF0A3D7D393D}" type="parTrans" cxnId="{08899291-D298-8947-A96B-0BEB4386EE4B}">
      <dgm:prSet/>
      <dgm:spPr/>
      <dgm:t>
        <a:bodyPr/>
        <a:lstStyle/>
        <a:p>
          <a:endParaRPr lang="de-DE"/>
        </a:p>
      </dgm:t>
    </dgm:pt>
    <dgm:pt modelId="{75097A8B-BAB1-3F44-BD67-195751CB9057}" type="sibTrans" cxnId="{08899291-D298-8947-A96B-0BEB4386EE4B}">
      <dgm:prSet/>
      <dgm:spPr/>
      <dgm:t>
        <a:bodyPr/>
        <a:lstStyle/>
        <a:p>
          <a:endParaRPr lang="de-DE"/>
        </a:p>
      </dgm:t>
    </dgm:pt>
    <dgm:pt modelId="{B280DDE7-B0F0-C44B-BFAD-714C05806B4B}" type="pres">
      <dgm:prSet presAssocID="{E5BBF1A4-1C6C-B64E-9B22-3D4CEE6B7ABC}" presName="Name0" presStyleCnt="0">
        <dgm:presLayoutVars>
          <dgm:dir/>
          <dgm:animLvl val="lvl"/>
          <dgm:resizeHandles val="exact"/>
        </dgm:presLayoutVars>
      </dgm:prSet>
      <dgm:spPr/>
    </dgm:pt>
    <dgm:pt modelId="{D90C652F-2931-B045-8F03-AE2331B9B65B}" type="pres">
      <dgm:prSet presAssocID="{CD678CA1-A845-C040-B79C-09210DB4B9BC}" presName="Name8" presStyleCnt="0"/>
      <dgm:spPr/>
    </dgm:pt>
    <dgm:pt modelId="{575F5026-94E5-B34B-86CD-8533B2871023}" type="pres">
      <dgm:prSet presAssocID="{CD678CA1-A845-C040-B79C-09210DB4B9BC}" presName="level" presStyleLbl="node1" presStyleIdx="0" presStyleCnt="5">
        <dgm:presLayoutVars>
          <dgm:chMax val="1"/>
          <dgm:bulletEnabled val="1"/>
        </dgm:presLayoutVars>
      </dgm:prSet>
      <dgm:spPr/>
    </dgm:pt>
    <dgm:pt modelId="{6D0C40B9-8B07-9F42-92B8-068D633E080E}" type="pres">
      <dgm:prSet presAssocID="{CD678CA1-A845-C040-B79C-09210DB4B9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92C7B22-6B4C-BA4D-AB14-6950A93E7C60}" type="pres">
      <dgm:prSet presAssocID="{16E38F63-04EC-6A4F-8D56-5B42F94983D2}" presName="Name8" presStyleCnt="0"/>
      <dgm:spPr/>
    </dgm:pt>
    <dgm:pt modelId="{5AF65198-05DA-6145-B748-BD7DD6CE73CF}" type="pres">
      <dgm:prSet presAssocID="{16E38F63-04EC-6A4F-8D56-5B42F94983D2}" presName="level" presStyleLbl="node1" presStyleIdx="1" presStyleCnt="5">
        <dgm:presLayoutVars>
          <dgm:chMax val="1"/>
          <dgm:bulletEnabled val="1"/>
        </dgm:presLayoutVars>
      </dgm:prSet>
      <dgm:spPr/>
    </dgm:pt>
    <dgm:pt modelId="{ED6D8FFF-0EA5-694F-804B-EAE8E8750EF3}" type="pres">
      <dgm:prSet presAssocID="{16E38F63-04EC-6A4F-8D56-5B42F94983D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1F358E9-858D-DA4A-BA89-CDA61F461BE9}" type="pres">
      <dgm:prSet presAssocID="{2B2CFF0B-F71E-0B4A-8F4A-669EACCD5102}" presName="Name8" presStyleCnt="0"/>
      <dgm:spPr/>
    </dgm:pt>
    <dgm:pt modelId="{FC1EE39A-938D-DD48-9034-71E38E7C0806}" type="pres">
      <dgm:prSet presAssocID="{2B2CFF0B-F71E-0B4A-8F4A-669EACCD5102}" presName="level" presStyleLbl="node1" presStyleIdx="2" presStyleCnt="5">
        <dgm:presLayoutVars>
          <dgm:chMax val="1"/>
          <dgm:bulletEnabled val="1"/>
        </dgm:presLayoutVars>
      </dgm:prSet>
      <dgm:spPr/>
    </dgm:pt>
    <dgm:pt modelId="{E31EBD83-A560-F741-95DD-696F937822C9}" type="pres">
      <dgm:prSet presAssocID="{2B2CFF0B-F71E-0B4A-8F4A-669EACCD510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578E8B3-B9F9-BD4C-96B6-4BFCB9123EA7}" type="pres">
      <dgm:prSet presAssocID="{53865BDE-CDD1-C742-B377-ABAB2F7219DC}" presName="Name8" presStyleCnt="0"/>
      <dgm:spPr/>
    </dgm:pt>
    <dgm:pt modelId="{45D1DCBB-030E-B344-9C5E-E451FC206DCA}" type="pres">
      <dgm:prSet presAssocID="{53865BDE-CDD1-C742-B377-ABAB2F7219DC}" presName="level" presStyleLbl="node1" presStyleIdx="3" presStyleCnt="5">
        <dgm:presLayoutVars>
          <dgm:chMax val="1"/>
          <dgm:bulletEnabled val="1"/>
        </dgm:presLayoutVars>
      </dgm:prSet>
      <dgm:spPr/>
    </dgm:pt>
    <dgm:pt modelId="{F9198782-2434-AC40-900C-342511141AA2}" type="pres">
      <dgm:prSet presAssocID="{53865BDE-CDD1-C742-B377-ABAB2F7219D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3204F14-CAE7-DD46-94C3-F64663D5E80D}" type="pres">
      <dgm:prSet presAssocID="{2B20420C-5CFC-7947-9D63-10BDD3FEFEBB}" presName="Name8" presStyleCnt="0"/>
      <dgm:spPr/>
    </dgm:pt>
    <dgm:pt modelId="{6D435EA8-3861-384B-96EA-0115D389E4C7}" type="pres">
      <dgm:prSet presAssocID="{2B20420C-5CFC-7947-9D63-10BDD3FEFEBB}" presName="level" presStyleLbl="node1" presStyleIdx="4" presStyleCnt="5">
        <dgm:presLayoutVars>
          <dgm:chMax val="1"/>
          <dgm:bulletEnabled val="1"/>
        </dgm:presLayoutVars>
      </dgm:prSet>
      <dgm:spPr/>
    </dgm:pt>
    <dgm:pt modelId="{C454A64B-FF33-5040-9CA2-261ADD172BD6}" type="pres">
      <dgm:prSet presAssocID="{2B20420C-5CFC-7947-9D63-10BDD3FEFEB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3ED9501-8CB8-6247-8925-6101AF6815E7}" type="presOf" srcId="{2B2CFF0B-F71E-0B4A-8F4A-669EACCD5102}" destId="{FC1EE39A-938D-DD48-9034-71E38E7C0806}" srcOrd="0" destOrd="0" presId="urn:microsoft.com/office/officeart/2005/8/layout/pyramid1"/>
    <dgm:cxn modelId="{5D212945-B39A-C64F-8262-83BA12DD4722}" type="presOf" srcId="{2B20420C-5CFC-7947-9D63-10BDD3FEFEBB}" destId="{C454A64B-FF33-5040-9CA2-261ADD172BD6}" srcOrd="1" destOrd="0" presId="urn:microsoft.com/office/officeart/2005/8/layout/pyramid1"/>
    <dgm:cxn modelId="{24D85065-73BC-A64D-9DBA-5D32544916B5}" type="presOf" srcId="{CD678CA1-A845-C040-B79C-09210DB4B9BC}" destId="{6D0C40B9-8B07-9F42-92B8-068D633E080E}" srcOrd="1" destOrd="0" presId="urn:microsoft.com/office/officeart/2005/8/layout/pyramid1"/>
    <dgm:cxn modelId="{1ADEA868-40F1-8C43-B973-7691354B6764}" type="presOf" srcId="{2B20420C-5CFC-7947-9D63-10BDD3FEFEBB}" destId="{6D435EA8-3861-384B-96EA-0115D389E4C7}" srcOrd="0" destOrd="0" presId="urn:microsoft.com/office/officeart/2005/8/layout/pyramid1"/>
    <dgm:cxn modelId="{375DE568-8F17-CD45-BD76-7A8A975AC7B9}" srcId="{E5BBF1A4-1C6C-B64E-9B22-3D4CEE6B7ABC}" destId="{2B2CFF0B-F71E-0B4A-8F4A-669EACCD5102}" srcOrd="2" destOrd="0" parTransId="{24DE3ACD-1041-D345-943E-9802615C38C8}" sibTransId="{A806C8B0-D178-1342-A63B-450C97F7CED4}"/>
    <dgm:cxn modelId="{AD78FC8D-058E-9940-9EC2-8053156D9BA6}" srcId="{E5BBF1A4-1C6C-B64E-9B22-3D4CEE6B7ABC}" destId="{CD678CA1-A845-C040-B79C-09210DB4B9BC}" srcOrd="0" destOrd="0" parTransId="{57711FBD-CCAF-3A4B-9B24-BFFA3354AE0D}" sibTransId="{07F10C24-5AAB-1D4A-B842-A2A00CA12B9F}"/>
    <dgm:cxn modelId="{1DF0DB8E-13A1-0740-8797-869F56ED82B3}" type="presOf" srcId="{16E38F63-04EC-6A4F-8D56-5B42F94983D2}" destId="{5AF65198-05DA-6145-B748-BD7DD6CE73CF}" srcOrd="0" destOrd="0" presId="urn:microsoft.com/office/officeart/2005/8/layout/pyramid1"/>
    <dgm:cxn modelId="{08899291-D298-8947-A96B-0BEB4386EE4B}" srcId="{E5BBF1A4-1C6C-B64E-9B22-3D4CEE6B7ABC}" destId="{2B20420C-5CFC-7947-9D63-10BDD3FEFEBB}" srcOrd="4" destOrd="0" parTransId="{CDC63C5A-43D5-9144-BFD0-AF0A3D7D393D}" sibTransId="{75097A8B-BAB1-3F44-BD67-195751CB9057}"/>
    <dgm:cxn modelId="{2C828792-6FB8-D449-B005-CFAFB2423EA7}" type="presOf" srcId="{CD678CA1-A845-C040-B79C-09210DB4B9BC}" destId="{575F5026-94E5-B34B-86CD-8533B2871023}" srcOrd="0" destOrd="0" presId="urn:microsoft.com/office/officeart/2005/8/layout/pyramid1"/>
    <dgm:cxn modelId="{D1A376A3-C797-AF4D-9B0E-E5ECDF39539E}" type="presOf" srcId="{53865BDE-CDD1-C742-B377-ABAB2F7219DC}" destId="{45D1DCBB-030E-B344-9C5E-E451FC206DCA}" srcOrd="0" destOrd="0" presId="urn:microsoft.com/office/officeart/2005/8/layout/pyramid1"/>
    <dgm:cxn modelId="{39FB0EAF-4F9E-BC49-824E-FC641DA6B867}" type="presOf" srcId="{16E38F63-04EC-6A4F-8D56-5B42F94983D2}" destId="{ED6D8FFF-0EA5-694F-804B-EAE8E8750EF3}" srcOrd="1" destOrd="0" presId="urn:microsoft.com/office/officeart/2005/8/layout/pyramid1"/>
    <dgm:cxn modelId="{AD89C8B2-1BFF-2041-961A-DB21A5241860}" type="presOf" srcId="{2B2CFF0B-F71E-0B4A-8F4A-669EACCD5102}" destId="{E31EBD83-A560-F741-95DD-696F937822C9}" srcOrd="1" destOrd="0" presId="urn:microsoft.com/office/officeart/2005/8/layout/pyramid1"/>
    <dgm:cxn modelId="{806F6EB4-49E1-A749-8E3A-C66D7C6DB73C}" srcId="{E5BBF1A4-1C6C-B64E-9B22-3D4CEE6B7ABC}" destId="{53865BDE-CDD1-C742-B377-ABAB2F7219DC}" srcOrd="3" destOrd="0" parTransId="{7415E286-988C-6A48-A488-86DC0D7B47F7}" sibTransId="{68D81D07-B061-D448-8C67-8873642E3591}"/>
    <dgm:cxn modelId="{BD4825C4-4397-5640-B05D-ED77C2953620}" srcId="{E5BBF1A4-1C6C-B64E-9B22-3D4CEE6B7ABC}" destId="{16E38F63-04EC-6A4F-8D56-5B42F94983D2}" srcOrd="1" destOrd="0" parTransId="{4ED80A77-3731-B747-9063-40D1C9C2A909}" sibTransId="{1C5D1207-D2F7-F94F-A785-9AF070EA3F58}"/>
    <dgm:cxn modelId="{D94BEBCA-B672-2948-A065-2FAB0511F19B}" type="presOf" srcId="{53865BDE-CDD1-C742-B377-ABAB2F7219DC}" destId="{F9198782-2434-AC40-900C-342511141AA2}" srcOrd="1" destOrd="0" presId="urn:microsoft.com/office/officeart/2005/8/layout/pyramid1"/>
    <dgm:cxn modelId="{107E56E1-6058-5E40-8855-587F50608ED6}" type="presOf" srcId="{E5BBF1A4-1C6C-B64E-9B22-3D4CEE6B7ABC}" destId="{B280DDE7-B0F0-C44B-BFAD-714C05806B4B}" srcOrd="0" destOrd="0" presId="urn:microsoft.com/office/officeart/2005/8/layout/pyramid1"/>
    <dgm:cxn modelId="{E3AD0F54-3E62-F040-A381-546CCB74484D}" type="presParOf" srcId="{B280DDE7-B0F0-C44B-BFAD-714C05806B4B}" destId="{D90C652F-2931-B045-8F03-AE2331B9B65B}" srcOrd="0" destOrd="0" presId="urn:microsoft.com/office/officeart/2005/8/layout/pyramid1"/>
    <dgm:cxn modelId="{799933F5-172D-9140-97FE-B0783024CCBA}" type="presParOf" srcId="{D90C652F-2931-B045-8F03-AE2331B9B65B}" destId="{575F5026-94E5-B34B-86CD-8533B2871023}" srcOrd="0" destOrd="0" presId="urn:microsoft.com/office/officeart/2005/8/layout/pyramid1"/>
    <dgm:cxn modelId="{27EE9ED0-22CE-F448-B7AE-57AA45E722EB}" type="presParOf" srcId="{D90C652F-2931-B045-8F03-AE2331B9B65B}" destId="{6D0C40B9-8B07-9F42-92B8-068D633E080E}" srcOrd="1" destOrd="0" presId="urn:microsoft.com/office/officeart/2005/8/layout/pyramid1"/>
    <dgm:cxn modelId="{969210D7-0D0A-DA42-8306-33AF69845815}" type="presParOf" srcId="{B280DDE7-B0F0-C44B-BFAD-714C05806B4B}" destId="{592C7B22-6B4C-BA4D-AB14-6950A93E7C60}" srcOrd="1" destOrd="0" presId="urn:microsoft.com/office/officeart/2005/8/layout/pyramid1"/>
    <dgm:cxn modelId="{1CA37D25-EA57-1048-AECD-E19F100C59C4}" type="presParOf" srcId="{592C7B22-6B4C-BA4D-AB14-6950A93E7C60}" destId="{5AF65198-05DA-6145-B748-BD7DD6CE73CF}" srcOrd="0" destOrd="0" presId="urn:microsoft.com/office/officeart/2005/8/layout/pyramid1"/>
    <dgm:cxn modelId="{7DA7BFC3-4451-6A4C-9883-06518E82B77B}" type="presParOf" srcId="{592C7B22-6B4C-BA4D-AB14-6950A93E7C60}" destId="{ED6D8FFF-0EA5-694F-804B-EAE8E8750EF3}" srcOrd="1" destOrd="0" presId="urn:microsoft.com/office/officeart/2005/8/layout/pyramid1"/>
    <dgm:cxn modelId="{FB3AF4D7-DB78-AF44-827F-589E1963C394}" type="presParOf" srcId="{B280DDE7-B0F0-C44B-BFAD-714C05806B4B}" destId="{21F358E9-858D-DA4A-BA89-CDA61F461BE9}" srcOrd="2" destOrd="0" presId="urn:microsoft.com/office/officeart/2005/8/layout/pyramid1"/>
    <dgm:cxn modelId="{48747410-12B8-964D-92E9-2D57F839BF1F}" type="presParOf" srcId="{21F358E9-858D-DA4A-BA89-CDA61F461BE9}" destId="{FC1EE39A-938D-DD48-9034-71E38E7C0806}" srcOrd="0" destOrd="0" presId="urn:microsoft.com/office/officeart/2005/8/layout/pyramid1"/>
    <dgm:cxn modelId="{CBB8E8DF-B41F-7C47-AC7E-7B83189EFDDB}" type="presParOf" srcId="{21F358E9-858D-DA4A-BA89-CDA61F461BE9}" destId="{E31EBD83-A560-F741-95DD-696F937822C9}" srcOrd="1" destOrd="0" presId="urn:microsoft.com/office/officeart/2005/8/layout/pyramid1"/>
    <dgm:cxn modelId="{E5D34E38-488A-904E-BF6E-9DDBDAEBE539}" type="presParOf" srcId="{B280DDE7-B0F0-C44B-BFAD-714C05806B4B}" destId="{9578E8B3-B9F9-BD4C-96B6-4BFCB9123EA7}" srcOrd="3" destOrd="0" presId="urn:microsoft.com/office/officeart/2005/8/layout/pyramid1"/>
    <dgm:cxn modelId="{4765057D-E163-1346-893D-5635AC95D1DC}" type="presParOf" srcId="{9578E8B3-B9F9-BD4C-96B6-4BFCB9123EA7}" destId="{45D1DCBB-030E-B344-9C5E-E451FC206DCA}" srcOrd="0" destOrd="0" presId="urn:microsoft.com/office/officeart/2005/8/layout/pyramid1"/>
    <dgm:cxn modelId="{4EB56C23-BA94-EE44-A49C-6FAFF2091EB0}" type="presParOf" srcId="{9578E8B3-B9F9-BD4C-96B6-4BFCB9123EA7}" destId="{F9198782-2434-AC40-900C-342511141AA2}" srcOrd="1" destOrd="0" presId="urn:microsoft.com/office/officeart/2005/8/layout/pyramid1"/>
    <dgm:cxn modelId="{1A3B131B-DA26-DA47-9A67-67385EB93DD8}" type="presParOf" srcId="{B280DDE7-B0F0-C44B-BFAD-714C05806B4B}" destId="{63204F14-CAE7-DD46-94C3-F64663D5E80D}" srcOrd="4" destOrd="0" presId="urn:microsoft.com/office/officeart/2005/8/layout/pyramid1"/>
    <dgm:cxn modelId="{90DD90E0-3962-EC42-879C-C3CF79F3C79B}" type="presParOf" srcId="{63204F14-CAE7-DD46-94C3-F64663D5E80D}" destId="{6D435EA8-3861-384B-96EA-0115D389E4C7}" srcOrd="0" destOrd="0" presId="urn:microsoft.com/office/officeart/2005/8/layout/pyramid1"/>
    <dgm:cxn modelId="{4F9CE18B-5D48-A04C-8428-07988DBEB688}" type="presParOf" srcId="{63204F14-CAE7-DD46-94C3-F64663D5E80D}" destId="{C454A64B-FF33-5040-9CA2-261ADD172BD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0800DD-77EB-CE4E-ACA9-3C6221D99E14}" type="doc">
      <dgm:prSet loTypeId="urn:microsoft.com/office/officeart/2005/8/layout/chevron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BF0B32FE-5162-4447-805C-6C5C6039C2E7}">
      <dgm:prSet phldrT="[Text]"/>
      <dgm:spPr/>
      <dgm:t>
        <a:bodyPr/>
        <a:lstStyle/>
        <a:p>
          <a:r>
            <a:rPr lang="de-DE" noProof="0" dirty="0"/>
            <a:t>Mangel</a:t>
          </a:r>
        </a:p>
      </dgm:t>
    </dgm:pt>
    <dgm:pt modelId="{7AB4D1DB-3CE3-0742-9D4A-A6BEE9DE2C98}" type="parTrans" cxnId="{0ACA739E-DA1C-2D4E-94CB-4025F4B0CB26}">
      <dgm:prSet/>
      <dgm:spPr/>
      <dgm:t>
        <a:bodyPr/>
        <a:lstStyle/>
        <a:p>
          <a:endParaRPr lang="en-US" noProof="0" dirty="0"/>
        </a:p>
      </dgm:t>
    </dgm:pt>
    <dgm:pt modelId="{D0DF1048-A18E-D34E-A68F-D84D7214CD6B}" type="sibTrans" cxnId="{0ACA739E-DA1C-2D4E-94CB-4025F4B0CB26}">
      <dgm:prSet/>
      <dgm:spPr/>
      <dgm:t>
        <a:bodyPr/>
        <a:lstStyle/>
        <a:p>
          <a:endParaRPr lang="en-US" noProof="0" dirty="0"/>
        </a:p>
      </dgm:t>
    </dgm:pt>
    <dgm:pt modelId="{57FC0118-16E7-CA41-8BEC-3E4524B5899A}">
      <dgm:prSet phldrT="[Text]"/>
      <dgm:spPr/>
      <dgm:t>
        <a:bodyPr/>
        <a:lstStyle/>
        <a:p>
          <a:r>
            <a:rPr lang="de-DE" noProof="0" dirty="0"/>
            <a:t>Verlust an Funktion des Ganzen</a:t>
          </a:r>
        </a:p>
      </dgm:t>
    </dgm:pt>
    <dgm:pt modelId="{A13BE405-5A2D-B84C-9251-01F2100708AE}" type="parTrans" cxnId="{E2AC54AE-BFEF-BF47-BECC-C480DB1F5119}">
      <dgm:prSet/>
      <dgm:spPr/>
      <dgm:t>
        <a:bodyPr/>
        <a:lstStyle/>
        <a:p>
          <a:endParaRPr lang="en-US" noProof="0" dirty="0"/>
        </a:p>
      </dgm:t>
    </dgm:pt>
    <dgm:pt modelId="{C8E3AAFA-8E02-5B43-B049-8E58F4BEC8A0}" type="sibTrans" cxnId="{E2AC54AE-BFEF-BF47-BECC-C480DB1F5119}">
      <dgm:prSet/>
      <dgm:spPr/>
      <dgm:t>
        <a:bodyPr/>
        <a:lstStyle/>
        <a:p>
          <a:endParaRPr lang="en-US" noProof="0" dirty="0"/>
        </a:p>
      </dgm:t>
    </dgm:pt>
    <dgm:pt modelId="{043C1FF9-E936-8941-AA82-D2C4D1A97658}">
      <dgm:prSet phldrT="[Text]"/>
      <dgm:spPr/>
      <dgm:t>
        <a:bodyPr/>
        <a:lstStyle/>
        <a:p>
          <a:r>
            <a:rPr lang="de-DE" noProof="0" dirty="0"/>
            <a:t>Desintegration + Fragmentierung</a:t>
          </a:r>
        </a:p>
      </dgm:t>
    </dgm:pt>
    <dgm:pt modelId="{0884B4E0-7252-DF4D-8012-FE05EC03DAF6}" type="parTrans" cxnId="{B08A6D5D-1398-3B46-8E52-328795293091}">
      <dgm:prSet/>
      <dgm:spPr/>
      <dgm:t>
        <a:bodyPr/>
        <a:lstStyle/>
        <a:p>
          <a:endParaRPr lang="en-US" noProof="0" dirty="0"/>
        </a:p>
      </dgm:t>
    </dgm:pt>
    <dgm:pt modelId="{42A71CAC-D7E8-4E4E-BDB7-A10A399866E9}" type="sibTrans" cxnId="{B08A6D5D-1398-3B46-8E52-328795293091}">
      <dgm:prSet/>
      <dgm:spPr/>
      <dgm:t>
        <a:bodyPr/>
        <a:lstStyle/>
        <a:p>
          <a:endParaRPr lang="en-US" noProof="0" dirty="0"/>
        </a:p>
      </dgm:t>
    </dgm:pt>
    <dgm:pt modelId="{DC620A7C-61AE-E84E-9169-BE7F55CA38DA}">
      <dgm:prSet phldrT="[Text]"/>
      <dgm:spPr/>
      <dgm:t>
        <a:bodyPr/>
        <a:lstStyle/>
        <a:p>
          <a:r>
            <a:rPr lang="de-DE" noProof="0" dirty="0"/>
            <a:t>Umleitung von Energie in überlebenswichtige Systeme (Funktion)</a:t>
          </a:r>
        </a:p>
      </dgm:t>
    </dgm:pt>
    <dgm:pt modelId="{6B4E9AC9-4A37-F944-B4D9-6152E48CA5D5}" type="parTrans" cxnId="{B7917DCC-6DE9-E144-9352-38CBBA1E5E4A}">
      <dgm:prSet/>
      <dgm:spPr/>
      <dgm:t>
        <a:bodyPr/>
        <a:lstStyle/>
        <a:p>
          <a:endParaRPr lang="en-US" noProof="0" dirty="0"/>
        </a:p>
      </dgm:t>
    </dgm:pt>
    <dgm:pt modelId="{1DBCDACA-535A-464E-BD05-51CF656B849F}" type="sibTrans" cxnId="{B7917DCC-6DE9-E144-9352-38CBBA1E5E4A}">
      <dgm:prSet/>
      <dgm:spPr/>
      <dgm:t>
        <a:bodyPr/>
        <a:lstStyle/>
        <a:p>
          <a:endParaRPr lang="en-US" noProof="0" dirty="0"/>
        </a:p>
      </dgm:t>
    </dgm:pt>
    <dgm:pt modelId="{45D369D8-C45D-1440-9E5B-408C86DDCE61}">
      <dgm:prSet phldrT="[Text]"/>
      <dgm:spPr/>
      <dgm:t>
        <a:bodyPr/>
        <a:lstStyle/>
        <a:p>
          <a:r>
            <a:rPr lang="de-DE" noProof="0" dirty="0"/>
            <a:t>Selbstzerstörung</a:t>
          </a:r>
        </a:p>
      </dgm:t>
    </dgm:pt>
    <dgm:pt modelId="{C4887E32-03AA-AF4D-A438-EEA0103208F6}" type="parTrans" cxnId="{7227D48E-338F-CD47-AEE1-ACC744735D33}">
      <dgm:prSet/>
      <dgm:spPr/>
      <dgm:t>
        <a:bodyPr/>
        <a:lstStyle/>
        <a:p>
          <a:endParaRPr lang="en-US" noProof="0" dirty="0"/>
        </a:p>
      </dgm:t>
    </dgm:pt>
    <dgm:pt modelId="{7E133D92-54DF-5F49-81D1-AC076C0F636A}" type="sibTrans" cxnId="{7227D48E-338F-CD47-AEE1-ACC744735D33}">
      <dgm:prSet/>
      <dgm:spPr/>
      <dgm:t>
        <a:bodyPr/>
        <a:lstStyle/>
        <a:p>
          <a:endParaRPr lang="en-US" noProof="0" dirty="0"/>
        </a:p>
      </dgm:t>
    </dgm:pt>
    <dgm:pt modelId="{8F5E78EB-0F66-3E44-919B-DA851502ADF8}">
      <dgm:prSet phldrT="[Text]"/>
      <dgm:spPr/>
      <dgm:t>
        <a:bodyPr/>
        <a:lstStyle/>
        <a:p>
          <a:r>
            <a:rPr lang="de-DE" noProof="0" dirty="0"/>
            <a:t>Gewebe wird zwecks Energiegewinnung geopfert</a:t>
          </a:r>
        </a:p>
      </dgm:t>
    </dgm:pt>
    <dgm:pt modelId="{B32E0870-1BA8-214E-93E5-4688E5BE36C8}" type="parTrans" cxnId="{D4D2ED2B-D869-9648-8502-D4A8C6997172}">
      <dgm:prSet/>
      <dgm:spPr/>
      <dgm:t>
        <a:bodyPr/>
        <a:lstStyle/>
        <a:p>
          <a:endParaRPr lang="en-US" noProof="0" dirty="0"/>
        </a:p>
      </dgm:t>
    </dgm:pt>
    <dgm:pt modelId="{1FB70247-DD10-D441-B488-820C9E2360C0}" type="sibTrans" cxnId="{D4D2ED2B-D869-9648-8502-D4A8C6997172}">
      <dgm:prSet/>
      <dgm:spPr/>
      <dgm:t>
        <a:bodyPr/>
        <a:lstStyle/>
        <a:p>
          <a:endParaRPr lang="en-US" noProof="0" dirty="0"/>
        </a:p>
      </dgm:t>
    </dgm:pt>
    <dgm:pt modelId="{57DCC99C-41C7-7647-B25B-35C81214321E}">
      <dgm:prSet phldrT="[Text]"/>
      <dgm:spPr/>
      <dgm:t>
        <a:bodyPr/>
        <a:lstStyle/>
        <a:p>
          <a:r>
            <a:rPr lang="de-DE" noProof="0" dirty="0"/>
            <a:t>Entzug von Energie in lebensunwichtige Systeme (Dysfunktion)</a:t>
          </a:r>
        </a:p>
      </dgm:t>
    </dgm:pt>
    <dgm:pt modelId="{DC9114DF-B818-2C40-8685-F9B208D73FCB}" type="parTrans" cxnId="{D2DB372B-0E5C-714C-8148-AF10BDB67FD4}">
      <dgm:prSet/>
      <dgm:spPr/>
      <dgm:t>
        <a:bodyPr/>
        <a:lstStyle/>
        <a:p>
          <a:endParaRPr lang="de-DE"/>
        </a:p>
      </dgm:t>
    </dgm:pt>
    <dgm:pt modelId="{D54CC067-2D4C-9245-91A8-56F5575D7F85}" type="sibTrans" cxnId="{D2DB372B-0E5C-714C-8148-AF10BDB67FD4}">
      <dgm:prSet/>
      <dgm:spPr/>
      <dgm:t>
        <a:bodyPr/>
        <a:lstStyle/>
        <a:p>
          <a:endParaRPr lang="de-DE"/>
        </a:p>
      </dgm:t>
    </dgm:pt>
    <dgm:pt modelId="{BB4ABAE7-43A6-3046-A6D5-38E7B91E4DCF}" type="pres">
      <dgm:prSet presAssocID="{6C0800DD-77EB-CE4E-ACA9-3C6221D99E14}" presName="linearFlow" presStyleCnt="0">
        <dgm:presLayoutVars>
          <dgm:dir/>
          <dgm:animLvl val="lvl"/>
          <dgm:resizeHandles val="exact"/>
        </dgm:presLayoutVars>
      </dgm:prSet>
      <dgm:spPr/>
    </dgm:pt>
    <dgm:pt modelId="{FCCE90DF-A70D-6042-B1BD-7448EB791E5A}" type="pres">
      <dgm:prSet presAssocID="{BF0B32FE-5162-4447-805C-6C5C6039C2E7}" presName="composite" presStyleCnt="0"/>
      <dgm:spPr/>
    </dgm:pt>
    <dgm:pt modelId="{F563C546-6221-874E-985E-1F2CCD1A470E}" type="pres">
      <dgm:prSet presAssocID="{BF0B32FE-5162-4447-805C-6C5C6039C2E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5F2F201-FE7E-EA47-804F-8F05EA6C4142}" type="pres">
      <dgm:prSet presAssocID="{BF0B32FE-5162-4447-805C-6C5C6039C2E7}" presName="descendantText" presStyleLbl="alignAcc1" presStyleIdx="0" presStyleCnt="3">
        <dgm:presLayoutVars>
          <dgm:bulletEnabled val="1"/>
        </dgm:presLayoutVars>
      </dgm:prSet>
      <dgm:spPr/>
    </dgm:pt>
    <dgm:pt modelId="{F35DD346-1734-ED45-86BB-D98F2A44DB71}" type="pres">
      <dgm:prSet presAssocID="{D0DF1048-A18E-D34E-A68F-D84D7214CD6B}" presName="sp" presStyleCnt="0"/>
      <dgm:spPr/>
    </dgm:pt>
    <dgm:pt modelId="{BE2EF6D2-0842-F349-BE6C-941556389E19}" type="pres">
      <dgm:prSet presAssocID="{043C1FF9-E936-8941-AA82-D2C4D1A97658}" presName="composite" presStyleCnt="0"/>
      <dgm:spPr/>
    </dgm:pt>
    <dgm:pt modelId="{F1CAE783-7EB9-0B46-B401-19ADB37638A8}" type="pres">
      <dgm:prSet presAssocID="{043C1FF9-E936-8941-AA82-D2C4D1A9765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570FF30-38A6-104E-81C8-5BEEE7E684E7}" type="pres">
      <dgm:prSet presAssocID="{043C1FF9-E936-8941-AA82-D2C4D1A97658}" presName="descendantText" presStyleLbl="alignAcc1" presStyleIdx="1" presStyleCnt="3">
        <dgm:presLayoutVars>
          <dgm:bulletEnabled val="1"/>
        </dgm:presLayoutVars>
      </dgm:prSet>
      <dgm:spPr/>
    </dgm:pt>
    <dgm:pt modelId="{D855602A-AE09-CD4C-B2C2-AF3B97796D54}" type="pres">
      <dgm:prSet presAssocID="{42A71CAC-D7E8-4E4E-BDB7-A10A399866E9}" presName="sp" presStyleCnt="0"/>
      <dgm:spPr/>
    </dgm:pt>
    <dgm:pt modelId="{F054A762-CA16-DF45-8B1D-74169A612A58}" type="pres">
      <dgm:prSet presAssocID="{45D369D8-C45D-1440-9E5B-408C86DDCE61}" presName="composite" presStyleCnt="0"/>
      <dgm:spPr/>
    </dgm:pt>
    <dgm:pt modelId="{41EB9BE6-7E20-3B46-9944-23C3E35FA00B}" type="pres">
      <dgm:prSet presAssocID="{45D369D8-C45D-1440-9E5B-408C86DDCE6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10A56DC-61AD-0244-BEF5-AB1F3E64D51D}" type="pres">
      <dgm:prSet presAssocID="{45D369D8-C45D-1440-9E5B-408C86DDCE61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2DB372B-0E5C-714C-8148-AF10BDB67FD4}" srcId="{043C1FF9-E936-8941-AA82-D2C4D1A97658}" destId="{57DCC99C-41C7-7647-B25B-35C81214321E}" srcOrd="1" destOrd="0" parTransId="{DC9114DF-B818-2C40-8685-F9B208D73FCB}" sibTransId="{D54CC067-2D4C-9245-91A8-56F5575D7F85}"/>
    <dgm:cxn modelId="{D4D2ED2B-D869-9648-8502-D4A8C6997172}" srcId="{45D369D8-C45D-1440-9E5B-408C86DDCE61}" destId="{8F5E78EB-0F66-3E44-919B-DA851502ADF8}" srcOrd="0" destOrd="0" parTransId="{B32E0870-1BA8-214E-93E5-4688E5BE36C8}" sibTransId="{1FB70247-DD10-D441-B488-820C9E2360C0}"/>
    <dgm:cxn modelId="{8BB6084A-3793-A84F-8B91-927861A83C63}" type="presOf" srcId="{57FC0118-16E7-CA41-8BEC-3E4524B5899A}" destId="{65F2F201-FE7E-EA47-804F-8F05EA6C4142}" srcOrd="0" destOrd="0" presId="urn:microsoft.com/office/officeart/2005/8/layout/chevron2"/>
    <dgm:cxn modelId="{B08A6D5D-1398-3B46-8E52-328795293091}" srcId="{6C0800DD-77EB-CE4E-ACA9-3C6221D99E14}" destId="{043C1FF9-E936-8941-AA82-D2C4D1A97658}" srcOrd="1" destOrd="0" parTransId="{0884B4E0-7252-DF4D-8012-FE05EC03DAF6}" sibTransId="{42A71CAC-D7E8-4E4E-BDB7-A10A399866E9}"/>
    <dgm:cxn modelId="{63EE5772-CE03-C44D-A635-64A58FF39710}" type="presOf" srcId="{8F5E78EB-0F66-3E44-919B-DA851502ADF8}" destId="{D10A56DC-61AD-0244-BEF5-AB1F3E64D51D}" srcOrd="0" destOrd="0" presId="urn:microsoft.com/office/officeart/2005/8/layout/chevron2"/>
    <dgm:cxn modelId="{3E99A18A-9231-CE49-82CD-07364C3DCE99}" type="presOf" srcId="{45D369D8-C45D-1440-9E5B-408C86DDCE61}" destId="{41EB9BE6-7E20-3B46-9944-23C3E35FA00B}" srcOrd="0" destOrd="0" presId="urn:microsoft.com/office/officeart/2005/8/layout/chevron2"/>
    <dgm:cxn modelId="{567AF28A-9B4F-F640-A580-1CA88D6B514F}" type="presOf" srcId="{6C0800DD-77EB-CE4E-ACA9-3C6221D99E14}" destId="{BB4ABAE7-43A6-3046-A6D5-38E7B91E4DCF}" srcOrd="0" destOrd="0" presId="urn:microsoft.com/office/officeart/2005/8/layout/chevron2"/>
    <dgm:cxn modelId="{7227D48E-338F-CD47-AEE1-ACC744735D33}" srcId="{6C0800DD-77EB-CE4E-ACA9-3C6221D99E14}" destId="{45D369D8-C45D-1440-9E5B-408C86DDCE61}" srcOrd="2" destOrd="0" parTransId="{C4887E32-03AA-AF4D-A438-EEA0103208F6}" sibTransId="{7E133D92-54DF-5F49-81D1-AC076C0F636A}"/>
    <dgm:cxn modelId="{0ACA739E-DA1C-2D4E-94CB-4025F4B0CB26}" srcId="{6C0800DD-77EB-CE4E-ACA9-3C6221D99E14}" destId="{BF0B32FE-5162-4447-805C-6C5C6039C2E7}" srcOrd="0" destOrd="0" parTransId="{7AB4D1DB-3CE3-0742-9D4A-A6BEE9DE2C98}" sibTransId="{D0DF1048-A18E-D34E-A68F-D84D7214CD6B}"/>
    <dgm:cxn modelId="{E2AC54AE-BFEF-BF47-BECC-C480DB1F5119}" srcId="{BF0B32FE-5162-4447-805C-6C5C6039C2E7}" destId="{57FC0118-16E7-CA41-8BEC-3E4524B5899A}" srcOrd="0" destOrd="0" parTransId="{A13BE405-5A2D-B84C-9251-01F2100708AE}" sibTransId="{C8E3AAFA-8E02-5B43-B049-8E58F4BEC8A0}"/>
    <dgm:cxn modelId="{7D5F72AE-1736-A248-B600-A0AA82F3B0C7}" type="presOf" srcId="{57DCC99C-41C7-7647-B25B-35C81214321E}" destId="{5570FF30-38A6-104E-81C8-5BEEE7E684E7}" srcOrd="0" destOrd="1" presId="urn:microsoft.com/office/officeart/2005/8/layout/chevron2"/>
    <dgm:cxn modelId="{B7917DCC-6DE9-E144-9352-38CBBA1E5E4A}" srcId="{043C1FF9-E936-8941-AA82-D2C4D1A97658}" destId="{DC620A7C-61AE-E84E-9169-BE7F55CA38DA}" srcOrd="0" destOrd="0" parTransId="{6B4E9AC9-4A37-F944-B4D9-6152E48CA5D5}" sibTransId="{1DBCDACA-535A-464E-BD05-51CF656B849F}"/>
    <dgm:cxn modelId="{705E45D6-DC47-DF41-AF63-E4000176AEC3}" type="presOf" srcId="{043C1FF9-E936-8941-AA82-D2C4D1A97658}" destId="{F1CAE783-7EB9-0B46-B401-19ADB37638A8}" srcOrd="0" destOrd="0" presId="urn:microsoft.com/office/officeart/2005/8/layout/chevron2"/>
    <dgm:cxn modelId="{356211DC-979F-D040-A499-9A7721E9A68E}" type="presOf" srcId="{DC620A7C-61AE-E84E-9169-BE7F55CA38DA}" destId="{5570FF30-38A6-104E-81C8-5BEEE7E684E7}" srcOrd="0" destOrd="0" presId="urn:microsoft.com/office/officeart/2005/8/layout/chevron2"/>
    <dgm:cxn modelId="{19754FFD-DC78-E246-9CF7-96296A88B190}" type="presOf" srcId="{BF0B32FE-5162-4447-805C-6C5C6039C2E7}" destId="{F563C546-6221-874E-985E-1F2CCD1A470E}" srcOrd="0" destOrd="0" presId="urn:microsoft.com/office/officeart/2005/8/layout/chevron2"/>
    <dgm:cxn modelId="{96F205B0-62A9-DF41-A96B-9BDA410549DE}" type="presParOf" srcId="{BB4ABAE7-43A6-3046-A6D5-38E7B91E4DCF}" destId="{FCCE90DF-A70D-6042-B1BD-7448EB791E5A}" srcOrd="0" destOrd="0" presId="urn:microsoft.com/office/officeart/2005/8/layout/chevron2"/>
    <dgm:cxn modelId="{85494586-2D56-AE48-BB35-46F09CCF0516}" type="presParOf" srcId="{FCCE90DF-A70D-6042-B1BD-7448EB791E5A}" destId="{F563C546-6221-874E-985E-1F2CCD1A470E}" srcOrd="0" destOrd="0" presId="urn:microsoft.com/office/officeart/2005/8/layout/chevron2"/>
    <dgm:cxn modelId="{1227D6C2-6C58-9048-91C9-F90D417B9549}" type="presParOf" srcId="{FCCE90DF-A70D-6042-B1BD-7448EB791E5A}" destId="{65F2F201-FE7E-EA47-804F-8F05EA6C4142}" srcOrd="1" destOrd="0" presId="urn:microsoft.com/office/officeart/2005/8/layout/chevron2"/>
    <dgm:cxn modelId="{005C237A-72B1-DF4A-9F4A-11E71B935B1A}" type="presParOf" srcId="{BB4ABAE7-43A6-3046-A6D5-38E7B91E4DCF}" destId="{F35DD346-1734-ED45-86BB-D98F2A44DB71}" srcOrd="1" destOrd="0" presId="urn:microsoft.com/office/officeart/2005/8/layout/chevron2"/>
    <dgm:cxn modelId="{EDC89219-021B-AE45-BFB5-178B4F052762}" type="presParOf" srcId="{BB4ABAE7-43A6-3046-A6D5-38E7B91E4DCF}" destId="{BE2EF6D2-0842-F349-BE6C-941556389E19}" srcOrd="2" destOrd="0" presId="urn:microsoft.com/office/officeart/2005/8/layout/chevron2"/>
    <dgm:cxn modelId="{E50E473E-3555-4041-8B09-6CEB6C1F7DEE}" type="presParOf" srcId="{BE2EF6D2-0842-F349-BE6C-941556389E19}" destId="{F1CAE783-7EB9-0B46-B401-19ADB37638A8}" srcOrd="0" destOrd="0" presId="urn:microsoft.com/office/officeart/2005/8/layout/chevron2"/>
    <dgm:cxn modelId="{4D325457-C993-8347-8E06-1EB1E1B38D5E}" type="presParOf" srcId="{BE2EF6D2-0842-F349-BE6C-941556389E19}" destId="{5570FF30-38A6-104E-81C8-5BEEE7E684E7}" srcOrd="1" destOrd="0" presId="urn:microsoft.com/office/officeart/2005/8/layout/chevron2"/>
    <dgm:cxn modelId="{B719AF8D-71BB-0849-AA2D-AB25EEEEF6A7}" type="presParOf" srcId="{BB4ABAE7-43A6-3046-A6D5-38E7B91E4DCF}" destId="{D855602A-AE09-CD4C-B2C2-AF3B97796D54}" srcOrd="3" destOrd="0" presId="urn:microsoft.com/office/officeart/2005/8/layout/chevron2"/>
    <dgm:cxn modelId="{A7EC9D0E-342A-924D-9B80-750295961F0C}" type="presParOf" srcId="{BB4ABAE7-43A6-3046-A6D5-38E7B91E4DCF}" destId="{F054A762-CA16-DF45-8B1D-74169A612A58}" srcOrd="4" destOrd="0" presId="urn:microsoft.com/office/officeart/2005/8/layout/chevron2"/>
    <dgm:cxn modelId="{2D5B5DEB-976C-354C-98F1-7EC24A2D8017}" type="presParOf" srcId="{F054A762-CA16-DF45-8B1D-74169A612A58}" destId="{41EB9BE6-7E20-3B46-9944-23C3E35FA00B}" srcOrd="0" destOrd="0" presId="urn:microsoft.com/office/officeart/2005/8/layout/chevron2"/>
    <dgm:cxn modelId="{B0BCDF67-798C-544F-8B3E-E6C67281A5B3}" type="presParOf" srcId="{F054A762-CA16-DF45-8B1D-74169A612A58}" destId="{D10A56DC-61AD-0244-BEF5-AB1F3E64D5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BBF1A4-1C6C-B64E-9B22-3D4CEE6B7ABC}" type="doc">
      <dgm:prSet loTypeId="urn:microsoft.com/office/officeart/2005/8/layout/pyramid1" loCatId="" qsTypeId="urn:microsoft.com/office/officeart/2005/8/quickstyle/simple1" qsCatId="simple" csTypeId="urn:microsoft.com/office/officeart/2005/8/colors/colorful5" csCatId="colorful" phldr="1"/>
      <dgm:spPr/>
    </dgm:pt>
    <dgm:pt modelId="{CD678CA1-A845-C040-B79C-09210DB4B9BC}">
      <dgm:prSet phldrT="[Text]" custT="1"/>
      <dgm:spPr/>
      <dgm:t>
        <a:bodyPr/>
        <a:lstStyle/>
        <a:p>
          <a:r>
            <a:rPr lang="de-DE" sz="2800" noProof="0" dirty="0"/>
            <a:t>Nerven-system</a:t>
          </a:r>
          <a:endParaRPr lang="de-DE" sz="2800" dirty="0"/>
        </a:p>
      </dgm:t>
    </dgm:pt>
    <dgm:pt modelId="{57711FBD-CCAF-3A4B-9B24-BFFA3354AE0D}" type="parTrans" cxnId="{AD78FC8D-058E-9940-9EC2-8053156D9BA6}">
      <dgm:prSet/>
      <dgm:spPr/>
      <dgm:t>
        <a:bodyPr/>
        <a:lstStyle/>
        <a:p>
          <a:endParaRPr lang="de-DE"/>
        </a:p>
      </dgm:t>
    </dgm:pt>
    <dgm:pt modelId="{07F10C24-5AAB-1D4A-B842-A2A00CA12B9F}" type="sibTrans" cxnId="{AD78FC8D-058E-9940-9EC2-8053156D9BA6}">
      <dgm:prSet/>
      <dgm:spPr/>
      <dgm:t>
        <a:bodyPr/>
        <a:lstStyle/>
        <a:p>
          <a:endParaRPr lang="de-DE"/>
        </a:p>
      </dgm:t>
    </dgm:pt>
    <dgm:pt modelId="{2C50F08D-1B79-4948-8F2E-FBB95D62177A}">
      <dgm:prSet phldrT="[Text]" custT="1"/>
      <dgm:spPr/>
      <dgm:t>
        <a:bodyPr/>
        <a:lstStyle/>
        <a:p>
          <a:r>
            <a:rPr lang="de-DE" sz="2800" dirty="0"/>
            <a:t>Psyche</a:t>
          </a:r>
        </a:p>
      </dgm:t>
    </dgm:pt>
    <dgm:pt modelId="{E533C92F-18F2-A448-98AB-C3A98633A5BA}" type="parTrans" cxnId="{0B552B93-AC21-6043-84C0-481788BD8B6B}">
      <dgm:prSet/>
      <dgm:spPr/>
      <dgm:t>
        <a:bodyPr/>
        <a:lstStyle/>
        <a:p>
          <a:endParaRPr lang="de-DE"/>
        </a:p>
      </dgm:t>
    </dgm:pt>
    <dgm:pt modelId="{C181490E-FCDA-FF44-91EE-F111FF7C4D8E}" type="sibTrans" cxnId="{0B552B93-AC21-6043-84C0-481788BD8B6B}">
      <dgm:prSet/>
      <dgm:spPr/>
      <dgm:t>
        <a:bodyPr/>
        <a:lstStyle/>
        <a:p>
          <a:endParaRPr lang="de-DE"/>
        </a:p>
      </dgm:t>
    </dgm:pt>
    <dgm:pt modelId="{0EA52BF2-636E-9546-8728-1E068977E020}">
      <dgm:prSet phldrT="[Text]" custT="1"/>
      <dgm:spPr/>
      <dgm:t>
        <a:bodyPr/>
        <a:lstStyle/>
        <a:p>
          <a:r>
            <a:rPr lang="de-DE" sz="2800" dirty="0"/>
            <a:t>Hormonsystem</a:t>
          </a:r>
        </a:p>
      </dgm:t>
    </dgm:pt>
    <dgm:pt modelId="{8928C2F9-9B76-7C45-BFD5-EB9C0FC89AE4}" type="parTrans" cxnId="{401D72A3-631A-FF48-B9CE-B81614AC3F4D}">
      <dgm:prSet/>
      <dgm:spPr/>
      <dgm:t>
        <a:bodyPr/>
        <a:lstStyle/>
        <a:p>
          <a:endParaRPr lang="de-DE"/>
        </a:p>
      </dgm:t>
    </dgm:pt>
    <dgm:pt modelId="{C5073ABE-1C7C-5C47-90C2-EECED8836010}" type="sibTrans" cxnId="{401D72A3-631A-FF48-B9CE-B81614AC3F4D}">
      <dgm:prSet/>
      <dgm:spPr/>
      <dgm:t>
        <a:bodyPr/>
        <a:lstStyle/>
        <a:p>
          <a:endParaRPr lang="de-DE"/>
        </a:p>
      </dgm:t>
    </dgm:pt>
    <dgm:pt modelId="{90CE549E-01AA-EC4F-8490-19D567476369}">
      <dgm:prSet phldrT="[Text]" custT="1"/>
      <dgm:spPr/>
      <dgm:t>
        <a:bodyPr/>
        <a:lstStyle/>
        <a:p>
          <a:r>
            <a:rPr lang="de-DE" sz="2800" dirty="0"/>
            <a:t>Immunsystem</a:t>
          </a:r>
        </a:p>
      </dgm:t>
    </dgm:pt>
    <dgm:pt modelId="{BD17587D-42EA-514A-978B-62C3D42187FF}" type="parTrans" cxnId="{30435415-5AA0-9A4A-B967-1AE8466A52C8}">
      <dgm:prSet/>
      <dgm:spPr/>
      <dgm:t>
        <a:bodyPr/>
        <a:lstStyle/>
        <a:p>
          <a:endParaRPr lang="de-DE"/>
        </a:p>
      </dgm:t>
    </dgm:pt>
    <dgm:pt modelId="{D458C882-B095-1140-9E94-160651AE0916}" type="sibTrans" cxnId="{30435415-5AA0-9A4A-B967-1AE8466A52C8}">
      <dgm:prSet/>
      <dgm:spPr/>
      <dgm:t>
        <a:bodyPr/>
        <a:lstStyle/>
        <a:p>
          <a:endParaRPr lang="de-DE"/>
        </a:p>
      </dgm:t>
    </dgm:pt>
    <dgm:pt modelId="{711BFAC1-2620-DD40-96AE-8B463CC8961E}">
      <dgm:prSet phldrT="[Text]" custT="1"/>
      <dgm:spPr/>
      <dgm:t>
        <a:bodyPr/>
        <a:lstStyle/>
        <a:p>
          <a:r>
            <a:rPr lang="de-DE" sz="2800" dirty="0"/>
            <a:t>Rest Organe und Gewebe</a:t>
          </a:r>
        </a:p>
      </dgm:t>
    </dgm:pt>
    <dgm:pt modelId="{A6D2A01B-B5A4-BC43-B2CA-CD91A33A207A}" type="parTrans" cxnId="{2E819A8C-F07D-7145-8058-E134E5708D79}">
      <dgm:prSet/>
      <dgm:spPr/>
      <dgm:t>
        <a:bodyPr/>
        <a:lstStyle/>
        <a:p>
          <a:endParaRPr lang="de-DE"/>
        </a:p>
      </dgm:t>
    </dgm:pt>
    <dgm:pt modelId="{13B9B6F2-91B7-534A-B527-40BAFD18C90C}" type="sibTrans" cxnId="{2E819A8C-F07D-7145-8058-E134E5708D79}">
      <dgm:prSet/>
      <dgm:spPr/>
      <dgm:t>
        <a:bodyPr/>
        <a:lstStyle/>
        <a:p>
          <a:endParaRPr lang="de-DE"/>
        </a:p>
      </dgm:t>
    </dgm:pt>
    <dgm:pt modelId="{B280DDE7-B0F0-C44B-BFAD-714C05806B4B}" type="pres">
      <dgm:prSet presAssocID="{E5BBF1A4-1C6C-B64E-9B22-3D4CEE6B7ABC}" presName="Name0" presStyleCnt="0">
        <dgm:presLayoutVars>
          <dgm:dir/>
          <dgm:animLvl val="lvl"/>
          <dgm:resizeHandles val="exact"/>
        </dgm:presLayoutVars>
      </dgm:prSet>
      <dgm:spPr/>
    </dgm:pt>
    <dgm:pt modelId="{D90C652F-2931-B045-8F03-AE2331B9B65B}" type="pres">
      <dgm:prSet presAssocID="{CD678CA1-A845-C040-B79C-09210DB4B9BC}" presName="Name8" presStyleCnt="0"/>
      <dgm:spPr/>
    </dgm:pt>
    <dgm:pt modelId="{575F5026-94E5-B34B-86CD-8533B2871023}" type="pres">
      <dgm:prSet presAssocID="{CD678CA1-A845-C040-B79C-09210DB4B9BC}" presName="level" presStyleLbl="node1" presStyleIdx="0" presStyleCnt="5">
        <dgm:presLayoutVars>
          <dgm:chMax val="1"/>
          <dgm:bulletEnabled val="1"/>
        </dgm:presLayoutVars>
      </dgm:prSet>
      <dgm:spPr/>
    </dgm:pt>
    <dgm:pt modelId="{6D0C40B9-8B07-9F42-92B8-068D633E080E}" type="pres">
      <dgm:prSet presAssocID="{CD678CA1-A845-C040-B79C-09210DB4B9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937CA41-7576-8D49-B824-3B4E734A875E}" type="pres">
      <dgm:prSet presAssocID="{2C50F08D-1B79-4948-8F2E-FBB95D62177A}" presName="Name8" presStyleCnt="0"/>
      <dgm:spPr/>
    </dgm:pt>
    <dgm:pt modelId="{5C459A5F-E1EC-2C4A-B888-6F4EEB656E4B}" type="pres">
      <dgm:prSet presAssocID="{2C50F08D-1B79-4948-8F2E-FBB95D62177A}" presName="level" presStyleLbl="node1" presStyleIdx="1" presStyleCnt="5">
        <dgm:presLayoutVars>
          <dgm:chMax val="1"/>
          <dgm:bulletEnabled val="1"/>
        </dgm:presLayoutVars>
      </dgm:prSet>
      <dgm:spPr/>
    </dgm:pt>
    <dgm:pt modelId="{A4072A34-4E56-AF4D-B5B7-8FE74BF11F5E}" type="pres">
      <dgm:prSet presAssocID="{2C50F08D-1B79-4948-8F2E-FBB95D62177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F10E280-42F6-8A4C-953B-760C08C1810B}" type="pres">
      <dgm:prSet presAssocID="{0EA52BF2-636E-9546-8728-1E068977E020}" presName="Name8" presStyleCnt="0"/>
      <dgm:spPr/>
    </dgm:pt>
    <dgm:pt modelId="{628FB42A-273D-2040-976A-051FB880B835}" type="pres">
      <dgm:prSet presAssocID="{0EA52BF2-636E-9546-8728-1E068977E020}" presName="level" presStyleLbl="node1" presStyleIdx="2" presStyleCnt="5">
        <dgm:presLayoutVars>
          <dgm:chMax val="1"/>
          <dgm:bulletEnabled val="1"/>
        </dgm:presLayoutVars>
      </dgm:prSet>
      <dgm:spPr/>
    </dgm:pt>
    <dgm:pt modelId="{7B89030A-A03B-9F47-AAA7-DBA54315EE0C}" type="pres">
      <dgm:prSet presAssocID="{0EA52BF2-636E-9546-8728-1E068977E0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DD515D-749A-2F42-8AD6-EEA430646D12}" type="pres">
      <dgm:prSet presAssocID="{90CE549E-01AA-EC4F-8490-19D567476369}" presName="Name8" presStyleCnt="0"/>
      <dgm:spPr/>
    </dgm:pt>
    <dgm:pt modelId="{21D1E443-1270-7C45-B7BD-DB82F2A85426}" type="pres">
      <dgm:prSet presAssocID="{90CE549E-01AA-EC4F-8490-19D567476369}" presName="level" presStyleLbl="node1" presStyleIdx="3" presStyleCnt="5">
        <dgm:presLayoutVars>
          <dgm:chMax val="1"/>
          <dgm:bulletEnabled val="1"/>
        </dgm:presLayoutVars>
      </dgm:prSet>
      <dgm:spPr/>
    </dgm:pt>
    <dgm:pt modelId="{9A2AD791-1F6E-7740-9B14-5171B378D79B}" type="pres">
      <dgm:prSet presAssocID="{90CE549E-01AA-EC4F-8490-19D56747636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0851F1D-4D16-F643-9510-E8FC04B0367A}" type="pres">
      <dgm:prSet presAssocID="{711BFAC1-2620-DD40-96AE-8B463CC8961E}" presName="Name8" presStyleCnt="0"/>
      <dgm:spPr/>
    </dgm:pt>
    <dgm:pt modelId="{5B3C36DC-15E4-FB45-ACE1-9F829DBD5132}" type="pres">
      <dgm:prSet presAssocID="{711BFAC1-2620-DD40-96AE-8B463CC8961E}" presName="level" presStyleLbl="node1" presStyleIdx="4" presStyleCnt="5">
        <dgm:presLayoutVars>
          <dgm:chMax val="1"/>
          <dgm:bulletEnabled val="1"/>
        </dgm:presLayoutVars>
      </dgm:prSet>
      <dgm:spPr/>
    </dgm:pt>
    <dgm:pt modelId="{03E704EC-414C-784E-9B10-20C7B4549C3A}" type="pres">
      <dgm:prSet presAssocID="{711BFAC1-2620-DD40-96AE-8B463CC8961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0435415-5AA0-9A4A-B967-1AE8466A52C8}" srcId="{E5BBF1A4-1C6C-B64E-9B22-3D4CEE6B7ABC}" destId="{90CE549E-01AA-EC4F-8490-19D567476369}" srcOrd="3" destOrd="0" parTransId="{BD17587D-42EA-514A-978B-62C3D42187FF}" sibTransId="{D458C882-B095-1140-9E94-160651AE0916}"/>
    <dgm:cxn modelId="{3A030D50-E7FE-E94C-B2BB-86F3F48F9A38}" type="presOf" srcId="{0EA52BF2-636E-9546-8728-1E068977E020}" destId="{628FB42A-273D-2040-976A-051FB880B835}" srcOrd="0" destOrd="0" presId="urn:microsoft.com/office/officeart/2005/8/layout/pyramid1"/>
    <dgm:cxn modelId="{6CDDE85F-1DBC-3849-B743-ABB58CCE142E}" type="presOf" srcId="{90CE549E-01AA-EC4F-8490-19D567476369}" destId="{21D1E443-1270-7C45-B7BD-DB82F2A85426}" srcOrd="0" destOrd="0" presId="urn:microsoft.com/office/officeart/2005/8/layout/pyramid1"/>
    <dgm:cxn modelId="{24D85065-73BC-A64D-9DBA-5D32544916B5}" type="presOf" srcId="{CD678CA1-A845-C040-B79C-09210DB4B9BC}" destId="{6D0C40B9-8B07-9F42-92B8-068D633E080E}" srcOrd="1" destOrd="0" presId="urn:microsoft.com/office/officeart/2005/8/layout/pyramid1"/>
    <dgm:cxn modelId="{C350DB68-F91D-C94E-8E39-E52773EC46F3}" type="presOf" srcId="{711BFAC1-2620-DD40-96AE-8B463CC8961E}" destId="{5B3C36DC-15E4-FB45-ACE1-9F829DBD5132}" srcOrd="0" destOrd="0" presId="urn:microsoft.com/office/officeart/2005/8/layout/pyramid1"/>
    <dgm:cxn modelId="{2E819A8C-F07D-7145-8058-E134E5708D79}" srcId="{E5BBF1A4-1C6C-B64E-9B22-3D4CEE6B7ABC}" destId="{711BFAC1-2620-DD40-96AE-8B463CC8961E}" srcOrd="4" destOrd="0" parTransId="{A6D2A01B-B5A4-BC43-B2CA-CD91A33A207A}" sibTransId="{13B9B6F2-91B7-534A-B527-40BAFD18C90C}"/>
    <dgm:cxn modelId="{AC36D98C-F4E7-CB41-B61C-04AA4C37E06C}" type="presOf" srcId="{90CE549E-01AA-EC4F-8490-19D567476369}" destId="{9A2AD791-1F6E-7740-9B14-5171B378D79B}" srcOrd="1" destOrd="0" presId="urn:microsoft.com/office/officeart/2005/8/layout/pyramid1"/>
    <dgm:cxn modelId="{AD78FC8D-058E-9940-9EC2-8053156D9BA6}" srcId="{E5BBF1A4-1C6C-B64E-9B22-3D4CEE6B7ABC}" destId="{CD678CA1-A845-C040-B79C-09210DB4B9BC}" srcOrd="0" destOrd="0" parTransId="{57711FBD-CCAF-3A4B-9B24-BFFA3354AE0D}" sibTransId="{07F10C24-5AAB-1D4A-B842-A2A00CA12B9F}"/>
    <dgm:cxn modelId="{05C12E8E-0572-7B44-94BD-B87D581F41C7}" type="presOf" srcId="{2C50F08D-1B79-4948-8F2E-FBB95D62177A}" destId="{5C459A5F-E1EC-2C4A-B888-6F4EEB656E4B}" srcOrd="0" destOrd="0" presId="urn:microsoft.com/office/officeart/2005/8/layout/pyramid1"/>
    <dgm:cxn modelId="{18441E8F-AB64-A246-A985-30012CAEC3A3}" type="presOf" srcId="{2C50F08D-1B79-4948-8F2E-FBB95D62177A}" destId="{A4072A34-4E56-AF4D-B5B7-8FE74BF11F5E}" srcOrd="1" destOrd="0" presId="urn:microsoft.com/office/officeart/2005/8/layout/pyramid1"/>
    <dgm:cxn modelId="{2C828792-6FB8-D449-B005-CFAFB2423EA7}" type="presOf" srcId="{CD678CA1-A845-C040-B79C-09210DB4B9BC}" destId="{575F5026-94E5-B34B-86CD-8533B2871023}" srcOrd="0" destOrd="0" presId="urn:microsoft.com/office/officeart/2005/8/layout/pyramid1"/>
    <dgm:cxn modelId="{0B552B93-AC21-6043-84C0-481788BD8B6B}" srcId="{E5BBF1A4-1C6C-B64E-9B22-3D4CEE6B7ABC}" destId="{2C50F08D-1B79-4948-8F2E-FBB95D62177A}" srcOrd="1" destOrd="0" parTransId="{E533C92F-18F2-A448-98AB-C3A98633A5BA}" sibTransId="{C181490E-FCDA-FF44-91EE-F111FF7C4D8E}"/>
    <dgm:cxn modelId="{401D72A3-631A-FF48-B9CE-B81614AC3F4D}" srcId="{E5BBF1A4-1C6C-B64E-9B22-3D4CEE6B7ABC}" destId="{0EA52BF2-636E-9546-8728-1E068977E020}" srcOrd="2" destOrd="0" parTransId="{8928C2F9-9B76-7C45-BFD5-EB9C0FC89AE4}" sibTransId="{C5073ABE-1C7C-5C47-90C2-EECED8836010}"/>
    <dgm:cxn modelId="{107E56E1-6058-5E40-8855-587F50608ED6}" type="presOf" srcId="{E5BBF1A4-1C6C-B64E-9B22-3D4CEE6B7ABC}" destId="{B280DDE7-B0F0-C44B-BFAD-714C05806B4B}" srcOrd="0" destOrd="0" presId="urn:microsoft.com/office/officeart/2005/8/layout/pyramid1"/>
    <dgm:cxn modelId="{25E93FE9-BE6D-0542-9DE1-2BB0718F19E2}" type="presOf" srcId="{711BFAC1-2620-DD40-96AE-8B463CC8961E}" destId="{03E704EC-414C-784E-9B10-20C7B4549C3A}" srcOrd="1" destOrd="0" presId="urn:microsoft.com/office/officeart/2005/8/layout/pyramid1"/>
    <dgm:cxn modelId="{DAD38AEC-F38A-BC43-A6C4-3782EE0D8CBA}" type="presOf" srcId="{0EA52BF2-636E-9546-8728-1E068977E020}" destId="{7B89030A-A03B-9F47-AAA7-DBA54315EE0C}" srcOrd="1" destOrd="0" presId="urn:microsoft.com/office/officeart/2005/8/layout/pyramid1"/>
    <dgm:cxn modelId="{E3AD0F54-3E62-F040-A381-546CCB74484D}" type="presParOf" srcId="{B280DDE7-B0F0-C44B-BFAD-714C05806B4B}" destId="{D90C652F-2931-B045-8F03-AE2331B9B65B}" srcOrd="0" destOrd="0" presId="urn:microsoft.com/office/officeart/2005/8/layout/pyramid1"/>
    <dgm:cxn modelId="{799933F5-172D-9140-97FE-B0783024CCBA}" type="presParOf" srcId="{D90C652F-2931-B045-8F03-AE2331B9B65B}" destId="{575F5026-94E5-B34B-86CD-8533B2871023}" srcOrd="0" destOrd="0" presId="urn:microsoft.com/office/officeart/2005/8/layout/pyramid1"/>
    <dgm:cxn modelId="{27EE9ED0-22CE-F448-B7AE-57AA45E722EB}" type="presParOf" srcId="{D90C652F-2931-B045-8F03-AE2331B9B65B}" destId="{6D0C40B9-8B07-9F42-92B8-068D633E080E}" srcOrd="1" destOrd="0" presId="urn:microsoft.com/office/officeart/2005/8/layout/pyramid1"/>
    <dgm:cxn modelId="{FA5AD3F2-79F5-034D-9299-608AF34C44D7}" type="presParOf" srcId="{B280DDE7-B0F0-C44B-BFAD-714C05806B4B}" destId="{1937CA41-7576-8D49-B824-3B4E734A875E}" srcOrd="1" destOrd="0" presId="urn:microsoft.com/office/officeart/2005/8/layout/pyramid1"/>
    <dgm:cxn modelId="{34A2DADE-F7DA-574C-B655-FCD96E51B36F}" type="presParOf" srcId="{1937CA41-7576-8D49-B824-3B4E734A875E}" destId="{5C459A5F-E1EC-2C4A-B888-6F4EEB656E4B}" srcOrd="0" destOrd="0" presId="urn:microsoft.com/office/officeart/2005/8/layout/pyramid1"/>
    <dgm:cxn modelId="{890D61AB-2B8D-AA4F-A4A3-CB391A8B797A}" type="presParOf" srcId="{1937CA41-7576-8D49-B824-3B4E734A875E}" destId="{A4072A34-4E56-AF4D-B5B7-8FE74BF11F5E}" srcOrd="1" destOrd="0" presId="urn:microsoft.com/office/officeart/2005/8/layout/pyramid1"/>
    <dgm:cxn modelId="{19986B2D-FCF4-4F48-B107-2AFD47F6EEAB}" type="presParOf" srcId="{B280DDE7-B0F0-C44B-BFAD-714C05806B4B}" destId="{EF10E280-42F6-8A4C-953B-760C08C1810B}" srcOrd="2" destOrd="0" presId="urn:microsoft.com/office/officeart/2005/8/layout/pyramid1"/>
    <dgm:cxn modelId="{D724D9E2-6313-0744-92C3-3E288AA39759}" type="presParOf" srcId="{EF10E280-42F6-8A4C-953B-760C08C1810B}" destId="{628FB42A-273D-2040-976A-051FB880B835}" srcOrd="0" destOrd="0" presId="urn:microsoft.com/office/officeart/2005/8/layout/pyramid1"/>
    <dgm:cxn modelId="{EF9D98F5-9D25-3E48-AC07-BD76418C43FF}" type="presParOf" srcId="{EF10E280-42F6-8A4C-953B-760C08C1810B}" destId="{7B89030A-A03B-9F47-AAA7-DBA54315EE0C}" srcOrd="1" destOrd="0" presId="urn:microsoft.com/office/officeart/2005/8/layout/pyramid1"/>
    <dgm:cxn modelId="{2E50A9C7-6D84-4B40-A8FE-1F7743ECC198}" type="presParOf" srcId="{B280DDE7-B0F0-C44B-BFAD-714C05806B4B}" destId="{CDDD515D-749A-2F42-8AD6-EEA430646D12}" srcOrd="3" destOrd="0" presId="urn:microsoft.com/office/officeart/2005/8/layout/pyramid1"/>
    <dgm:cxn modelId="{5252F9FB-59D0-E74E-8805-FC43C400D099}" type="presParOf" srcId="{CDDD515D-749A-2F42-8AD6-EEA430646D12}" destId="{21D1E443-1270-7C45-B7BD-DB82F2A85426}" srcOrd="0" destOrd="0" presId="urn:microsoft.com/office/officeart/2005/8/layout/pyramid1"/>
    <dgm:cxn modelId="{D19253BC-C783-8B4B-A8E8-3C261A3662B1}" type="presParOf" srcId="{CDDD515D-749A-2F42-8AD6-EEA430646D12}" destId="{9A2AD791-1F6E-7740-9B14-5171B378D79B}" srcOrd="1" destOrd="0" presId="urn:microsoft.com/office/officeart/2005/8/layout/pyramid1"/>
    <dgm:cxn modelId="{057F9C13-9543-F34D-ABC2-0EACE273C285}" type="presParOf" srcId="{B280DDE7-B0F0-C44B-BFAD-714C05806B4B}" destId="{C0851F1D-4D16-F643-9510-E8FC04B0367A}" srcOrd="4" destOrd="0" presId="urn:microsoft.com/office/officeart/2005/8/layout/pyramid1"/>
    <dgm:cxn modelId="{D5D48AEC-3EA5-BD4D-8516-2E50AE0D2154}" type="presParOf" srcId="{C0851F1D-4D16-F643-9510-E8FC04B0367A}" destId="{5B3C36DC-15E4-FB45-ACE1-9F829DBD5132}" srcOrd="0" destOrd="0" presId="urn:microsoft.com/office/officeart/2005/8/layout/pyramid1"/>
    <dgm:cxn modelId="{B28B370C-93B8-8741-A7B2-B102A698C503}" type="presParOf" srcId="{C0851F1D-4D16-F643-9510-E8FC04B0367A}" destId="{03E704EC-414C-784E-9B10-20C7B4549C3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E55A3-C94B-6343-A4B8-6EAEC4762A2A}">
      <dsp:nvSpPr>
        <dsp:cNvPr id="0" name=""/>
        <dsp:cNvSpPr/>
      </dsp:nvSpPr>
      <dsp:spPr>
        <a:xfrm>
          <a:off x="2552625" y="2709333"/>
          <a:ext cx="675382" cy="193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930400"/>
              </a:lnTo>
              <a:lnTo>
                <a:pt x="675382" y="193040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noProof="0" dirty="0"/>
        </a:p>
      </dsp:txBody>
      <dsp:txXfrm>
        <a:off x="2839188" y="3623405"/>
        <a:ext cx="102256" cy="102256"/>
      </dsp:txXfrm>
    </dsp:sp>
    <dsp:sp modelId="{8CE45D85-5D28-604D-9C85-AEE9138ACC25}">
      <dsp:nvSpPr>
        <dsp:cNvPr id="0" name=""/>
        <dsp:cNvSpPr/>
      </dsp:nvSpPr>
      <dsp:spPr>
        <a:xfrm>
          <a:off x="2552625" y="2709333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643466"/>
              </a:lnTo>
              <a:lnTo>
                <a:pt x="675382" y="6434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noProof="0" dirty="0"/>
        </a:p>
      </dsp:txBody>
      <dsp:txXfrm>
        <a:off x="2866995" y="3007745"/>
        <a:ext cx="46642" cy="46642"/>
      </dsp:txXfrm>
    </dsp:sp>
    <dsp:sp modelId="{9AF5169F-E075-E642-8C9E-D7BC48FD7A61}">
      <dsp:nvSpPr>
        <dsp:cNvPr id="0" name=""/>
        <dsp:cNvSpPr/>
      </dsp:nvSpPr>
      <dsp:spPr>
        <a:xfrm>
          <a:off x="2552625" y="2065866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643466"/>
              </a:moveTo>
              <a:lnTo>
                <a:pt x="337691" y="643466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noProof="0" dirty="0"/>
        </a:p>
      </dsp:txBody>
      <dsp:txXfrm>
        <a:off x="2866995" y="2364279"/>
        <a:ext cx="46642" cy="46642"/>
      </dsp:txXfrm>
    </dsp:sp>
    <dsp:sp modelId="{C75F89B7-9C7E-504B-B09D-281F92A235A4}">
      <dsp:nvSpPr>
        <dsp:cNvPr id="0" name=""/>
        <dsp:cNvSpPr/>
      </dsp:nvSpPr>
      <dsp:spPr>
        <a:xfrm>
          <a:off x="2552625" y="778933"/>
          <a:ext cx="675382" cy="1930400"/>
        </a:xfrm>
        <a:custGeom>
          <a:avLst/>
          <a:gdLst/>
          <a:ahLst/>
          <a:cxnLst/>
          <a:rect l="0" t="0" r="0" b="0"/>
          <a:pathLst>
            <a:path>
              <a:moveTo>
                <a:pt x="0" y="1930400"/>
              </a:moveTo>
              <a:lnTo>
                <a:pt x="337691" y="1930400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noProof="0" dirty="0"/>
        </a:p>
      </dsp:txBody>
      <dsp:txXfrm>
        <a:off x="2839188" y="1693005"/>
        <a:ext cx="102256" cy="102256"/>
      </dsp:txXfrm>
    </dsp:sp>
    <dsp:sp modelId="{CCB1A245-82CB-E046-894E-8E0BAA23E452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noProof="0" dirty="0"/>
            <a:t>Homöostase</a:t>
          </a:r>
        </a:p>
      </dsp:txBody>
      <dsp:txXfrm>
        <a:off x="-671481" y="2194560"/>
        <a:ext cx="5418667" cy="1029546"/>
      </dsp:txXfrm>
    </dsp:sp>
    <dsp:sp modelId="{12242E85-33E2-C843-BC34-83945C1FFF1E}">
      <dsp:nvSpPr>
        <dsp:cNvPr id="0" name=""/>
        <dsp:cNvSpPr/>
      </dsp:nvSpPr>
      <dsp:spPr>
        <a:xfrm>
          <a:off x="3228008" y="264160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Optimale genetische/epigenetische Bedingungen</a:t>
          </a:r>
        </a:p>
      </dsp:txBody>
      <dsp:txXfrm>
        <a:off x="3228008" y="264160"/>
        <a:ext cx="3376913" cy="1029546"/>
      </dsp:txXfrm>
    </dsp:sp>
    <dsp:sp modelId="{8C632D38-AB00-3945-B8FB-D07972B9CAFD}">
      <dsp:nvSpPr>
        <dsp:cNvPr id="0" name=""/>
        <dsp:cNvSpPr/>
      </dsp:nvSpPr>
      <dsp:spPr>
        <a:xfrm>
          <a:off x="3228008" y="1551093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Optimale Ressourcen</a:t>
          </a:r>
        </a:p>
      </dsp:txBody>
      <dsp:txXfrm>
        <a:off x="3228008" y="1551093"/>
        <a:ext cx="3376913" cy="1029546"/>
      </dsp:txXfrm>
    </dsp:sp>
    <dsp:sp modelId="{95D1FBC5-F820-D040-A0F1-49ACA8AD704E}">
      <dsp:nvSpPr>
        <dsp:cNvPr id="0" name=""/>
        <dsp:cNvSpPr/>
      </dsp:nvSpPr>
      <dsp:spPr>
        <a:xfrm>
          <a:off x="3228008" y="2838026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Hierarchische Ordnung</a:t>
          </a:r>
        </a:p>
      </dsp:txBody>
      <dsp:txXfrm>
        <a:off x="3228008" y="2838026"/>
        <a:ext cx="3376913" cy="1029546"/>
      </dsp:txXfrm>
    </dsp:sp>
    <dsp:sp modelId="{9E07B5F6-16CA-7B43-BEAC-6DDFD68C7547}">
      <dsp:nvSpPr>
        <dsp:cNvPr id="0" name=""/>
        <dsp:cNvSpPr/>
      </dsp:nvSpPr>
      <dsp:spPr>
        <a:xfrm>
          <a:off x="3228008" y="4124960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Selbst</a:t>
          </a:r>
        </a:p>
      </dsp:txBody>
      <dsp:txXfrm>
        <a:off x="3228008" y="4124960"/>
        <a:ext cx="3376913" cy="102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025ED-AA5B-EA4B-9680-684A637094F5}">
      <dsp:nvSpPr>
        <dsp:cNvPr id="0" name=""/>
        <dsp:cNvSpPr/>
      </dsp:nvSpPr>
      <dsp:spPr>
        <a:xfrm>
          <a:off x="2552625" y="2709333"/>
          <a:ext cx="675382" cy="193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930400"/>
              </a:lnTo>
              <a:lnTo>
                <a:pt x="675382" y="193040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2839188" y="3623405"/>
        <a:ext cx="102256" cy="102256"/>
      </dsp:txXfrm>
    </dsp:sp>
    <dsp:sp modelId="{9E011023-0764-2A46-9ECD-1180794A85BA}">
      <dsp:nvSpPr>
        <dsp:cNvPr id="0" name=""/>
        <dsp:cNvSpPr/>
      </dsp:nvSpPr>
      <dsp:spPr>
        <a:xfrm>
          <a:off x="2552625" y="2709333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643466"/>
              </a:lnTo>
              <a:lnTo>
                <a:pt x="675382" y="6434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866995" y="3007745"/>
        <a:ext cx="46642" cy="46642"/>
      </dsp:txXfrm>
    </dsp:sp>
    <dsp:sp modelId="{BAAB9080-D8A2-3740-AB9A-352F27B51C2B}">
      <dsp:nvSpPr>
        <dsp:cNvPr id="0" name=""/>
        <dsp:cNvSpPr/>
      </dsp:nvSpPr>
      <dsp:spPr>
        <a:xfrm>
          <a:off x="2552625" y="2065866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643466"/>
              </a:moveTo>
              <a:lnTo>
                <a:pt x="337691" y="643466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866995" y="2364279"/>
        <a:ext cx="46642" cy="46642"/>
      </dsp:txXfrm>
    </dsp:sp>
    <dsp:sp modelId="{B4D148AF-93F4-714F-A52A-44BF984F3251}">
      <dsp:nvSpPr>
        <dsp:cNvPr id="0" name=""/>
        <dsp:cNvSpPr/>
      </dsp:nvSpPr>
      <dsp:spPr>
        <a:xfrm>
          <a:off x="2552625" y="778933"/>
          <a:ext cx="675382" cy="1930400"/>
        </a:xfrm>
        <a:custGeom>
          <a:avLst/>
          <a:gdLst/>
          <a:ahLst/>
          <a:cxnLst/>
          <a:rect l="0" t="0" r="0" b="0"/>
          <a:pathLst>
            <a:path>
              <a:moveTo>
                <a:pt x="0" y="1930400"/>
              </a:moveTo>
              <a:lnTo>
                <a:pt x="337691" y="1930400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2839188" y="1693005"/>
        <a:ext cx="102256" cy="102256"/>
      </dsp:txXfrm>
    </dsp:sp>
    <dsp:sp modelId="{CCB1A245-82CB-E046-894E-8E0BAA23E452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 noProof="0" dirty="0"/>
            <a:t>Homöostase</a:t>
          </a:r>
          <a:endParaRPr lang="en-US" sz="6500" kern="1200" noProof="0" dirty="0"/>
        </a:p>
      </dsp:txBody>
      <dsp:txXfrm>
        <a:off x="-671481" y="2194560"/>
        <a:ext cx="5418667" cy="1029546"/>
      </dsp:txXfrm>
    </dsp:sp>
    <dsp:sp modelId="{E7F4A150-283D-AF4E-9729-3E74626570FD}">
      <dsp:nvSpPr>
        <dsp:cNvPr id="0" name=""/>
        <dsp:cNvSpPr/>
      </dsp:nvSpPr>
      <dsp:spPr>
        <a:xfrm>
          <a:off x="3228008" y="264160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Optimale genetische/epigenetische Bedingungen</a:t>
          </a:r>
        </a:p>
      </dsp:txBody>
      <dsp:txXfrm>
        <a:off x="3228008" y="264160"/>
        <a:ext cx="3376913" cy="1029546"/>
      </dsp:txXfrm>
    </dsp:sp>
    <dsp:sp modelId="{47938C8D-2883-C64E-B228-9174B1FAB144}">
      <dsp:nvSpPr>
        <dsp:cNvPr id="0" name=""/>
        <dsp:cNvSpPr/>
      </dsp:nvSpPr>
      <dsp:spPr>
        <a:xfrm>
          <a:off x="3228008" y="1551093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Optimale Ressourcen</a:t>
          </a:r>
        </a:p>
      </dsp:txBody>
      <dsp:txXfrm>
        <a:off x="3228008" y="1551093"/>
        <a:ext cx="3376913" cy="1029546"/>
      </dsp:txXfrm>
    </dsp:sp>
    <dsp:sp modelId="{437A6AAC-FBC2-0246-9C5C-466FAB1651B2}">
      <dsp:nvSpPr>
        <dsp:cNvPr id="0" name=""/>
        <dsp:cNvSpPr/>
      </dsp:nvSpPr>
      <dsp:spPr>
        <a:xfrm>
          <a:off x="3228008" y="2838026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Hierarchische Ordnung</a:t>
          </a:r>
        </a:p>
      </dsp:txBody>
      <dsp:txXfrm>
        <a:off x="3228008" y="2838026"/>
        <a:ext cx="3376913" cy="1029546"/>
      </dsp:txXfrm>
    </dsp:sp>
    <dsp:sp modelId="{AE94B848-D068-024B-93C8-084038A76AF5}">
      <dsp:nvSpPr>
        <dsp:cNvPr id="0" name=""/>
        <dsp:cNvSpPr/>
      </dsp:nvSpPr>
      <dsp:spPr>
        <a:xfrm>
          <a:off x="3228008" y="4124960"/>
          <a:ext cx="3376913" cy="10295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noProof="0" dirty="0"/>
            <a:t>Selbst</a:t>
          </a:r>
        </a:p>
      </dsp:txBody>
      <dsp:txXfrm>
        <a:off x="3228008" y="4124960"/>
        <a:ext cx="3376913" cy="1029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3C546-6221-874E-985E-1F2CCD1A470E}">
      <dsp:nvSpPr>
        <dsp:cNvPr id="0" name=""/>
        <dsp:cNvSpPr/>
      </dsp:nvSpPr>
      <dsp:spPr>
        <a:xfrm rot="5400000">
          <a:off x="-116753" y="117817"/>
          <a:ext cx="778358" cy="54485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00" kern="1200" noProof="0"/>
            <a:t>Mangel</a:t>
          </a:r>
          <a:endParaRPr lang="en-US" sz="600" kern="1200" noProof="0" dirty="0"/>
        </a:p>
      </dsp:txBody>
      <dsp:txXfrm rot="-5400000">
        <a:off x="1" y="273490"/>
        <a:ext cx="544851" cy="233507"/>
      </dsp:txXfrm>
    </dsp:sp>
    <dsp:sp modelId="{65F2F201-FE7E-EA47-804F-8F05EA6C4142}">
      <dsp:nvSpPr>
        <dsp:cNvPr id="0" name=""/>
        <dsp:cNvSpPr/>
      </dsp:nvSpPr>
      <dsp:spPr>
        <a:xfrm rot="5400000">
          <a:off x="1165447" y="-620596"/>
          <a:ext cx="505933" cy="17471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700" kern="1200" noProof="0" dirty="0"/>
            <a:t>Verlust an Funktion des Ganzen</a:t>
          </a:r>
        </a:p>
      </dsp:txBody>
      <dsp:txXfrm rot="-5400000">
        <a:off x="544851" y="24698"/>
        <a:ext cx="1722427" cy="456537"/>
      </dsp:txXfrm>
    </dsp:sp>
    <dsp:sp modelId="{92DC3E66-400D-A24D-8884-710FAA07A522}">
      <dsp:nvSpPr>
        <dsp:cNvPr id="0" name=""/>
        <dsp:cNvSpPr/>
      </dsp:nvSpPr>
      <dsp:spPr>
        <a:xfrm rot="5400000">
          <a:off x="-116753" y="795991"/>
          <a:ext cx="778358" cy="544851"/>
        </a:xfrm>
        <a:prstGeom prst="chevron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25400" cap="flat" cmpd="sng" algn="ctr">
          <a:solidFill>
            <a:schemeClr val="accent5">
              <a:hueOff val="-4990872"/>
              <a:satOff val="-7727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00" kern="1200" noProof="0" dirty="0"/>
            <a:t>Desintegration + Fragmentierung</a:t>
          </a:r>
        </a:p>
      </dsp:txBody>
      <dsp:txXfrm rot="-5400000">
        <a:off x="1" y="951664"/>
        <a:ext cx="544851" cy="233507"/>
      </dsp:txXfrm>
    </dsp:sp>
    <dsp:sp modelId="{BB90F093-1DE3-F242-85BF-4F6A2EA0C477}">
      <dsp:nvSpPr>
        <dsp:cNvPr id="0" name=""/>
        <dsp:cNvSpPr/>
      </dsp:nvSpPr>
      <dsp:spPr>
        <a:xfrm rot="5400000">
          <a:off x="1165447" y="58641"/>
          <a:ext cx="505933" cy="17471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90872"/>
              <a:satOff val="-7727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700" kern="1200" noProof="0" dirty="0"/>
            <a:t>Umleitung von Energie in überlebenswichtige Systeme (Funktion)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700" kern="1200" noProof="0" dirty="0"/>
            <a:t>Entzug von Energie in lebensunwichtige Systeme (Dysfunktion)</a:t>
          </a:r>
        </a:p>
      </dsp:txBody>
      <dsp:txXfrm rot="-5400000">
        <a:off x="544851" y="703935"/>
        <a:ext cx="1722427" cy="456537"/>
      </dsp:txXfrm>
    </dsp:sp>
    <dsp:sp modelId="{58D9094B-73E8-AF46-97FD-B1EE230B5CFC}">
      <dsp:nvSpPr>
        <dsp:cNvPr id="0" name=""/>
        <dsp:cNvSpPr/>
      </dsp:nvSpPr>
      <dsp:spPr>
        <a:xfrm rot="5400000">
          <a:off x="-116753" y="1474166"/>
          <a:ext cx="778358" cy="544851"/>
        </a:xfrm>
        <a:prstGeom prst="chevron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2540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00" kern="1200" noProof="0" dirty="0"/>
            <a:t>Selbstzerstörung</a:t>
          </a:r>
        </a:p>
      </dsp:txBody>
      <dsp:txXfrm rot="-5400000">
        <a:off x="1" y="1629839"/>
        <a:ext cx="544851" cy="233507"/>
      </dsp:txXfrm>
    </dsp:sp>
    <dsp:sp modelId="{F831FCC1-84BE-D34E-B4DF-92AB28B80645}">
      <dsp:nvSpPr>
        <dsp:cNvPr id="0" name=""/>
        <dsp:cNvSpPr/>
      </dsp:nvSpPr>
      <dsp:spPr>
        <a:xfrm rot="5400000">
          <a:off x="1165447" y="736816"/>
          <a:ext cx="505933" cy="17471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700" kern="1200" noProof="0" dirty="0"/>
            <a:t>Gewebe wird zwecks Energiegewinnung geopfert</a:t>
          </a:r>
        </a:p>
      </dsp:txBody>
      <dsp:txXfrm rot="-5400000">
        <a:off x="544851" y="1382110"/>
        <a:ext cx="1722427" cy="4565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F5026-94E5-B34B-86CD-8533B2871023}">
      <dsp:nvSpPr>
        <dsp:cNvPr id="0" name=""/>
        <dsp:cNvSpPr/>
      </dsp:nvSpPr>
      <dsp:spPr>
        <a:xfrm>
          <a:off x="1014832" y="0"/>
          <a:ext cx="507416" cy="375322"/>
        </a:xfrm>
        <a:prstGeom prst="trapezoid">
          <a:avLst>
            <a:gd name="adj" fmla="val 6759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noProof="0"/>
            <a:t>Nervensystem</a:t>
          </a:r>
          <a:endParaRPr lang="de-DE" sz="800" kern="1200" dirty="0"/>
        </a:p>
      </dsp:txBody>
      <dsp:txXfrm>
        <a:off x="1014832" y="0"/>
        <a:ext cx="507416" cy="375322"/>
      </dsp:txXfrm>
    </dsp:sp>
    <dsp:sp modelId="{5AF65198-05DA-6145-B748-BD7DD6CE73CF}">
      <dsp:nvSpPr>
        <dsp:cNvPr id="0" name=""/>
        <dsp:cNvSpPr/>
      </dsp:nvSpPr>
      <dsp:spPr>
        <a:xfrm>
          <a:off x="761124" y="375322"/>
          <a:ext cx="1014832" cy="375322"/>
        </a:xfrm>
        <a:prstGeom prst="trapezoid">
          <a:avLst>
            <a:gd name="adj" fmla="val 67597"/>
          </a:avLst>
        </a:prstGeom>
        <a:solidFill>
          <a:schemeClr val="accent5">
            <a:hueOff val="-2495436"/>
            <a:satOff val="-3864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Psyche</a:t>
          </a:r>
        </a:p>
      </dsp:txBody>
      <dsp:txXfrm>
        <a:off x="938720" y="375322"/>
        <a:ext cx="659641" cy="375322"/>
      </dsp:txXfrm>
    </dsp:sp>
    <dsp:sp modelId="{FC1EE39A-938D-DD48-9034-71E38E7C0806}">
      <dsp:nvSpPr>
        <dsp:cNvPr id="0" name=""/>
        <dsp:cNvSpPr/>
      </dsp:nvSpPr>
      <dsp:spPr>
        <a:xfrm>
          <a:off x="507416" y="750644"/>
          <a:ext cx="1522249" cy="375322"/>
        </a:xfrm>
        <a:prstGeom prst="trapezoid">
          <a:avLst>
            <a:gd name="adj" fmla="val 67597"/>
          </a:avLst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Hormonsystem</a:t>
          </a:r>
        </a:p>
      </dsp:txBody>
      <dsp:txXfrm>
        <a:off x="773810" y="750644"/>
        <a:ext cx="989461" cy="375322"/>
      </dsp:txXfrm>
    </dsp:sp>
    <dsp:sp modelId="{45D1DCBB-030E-B344-9C5E-E451FC206DCA}">
      <dsp:nvSpPr>
        <dsp:cNvPr id="0" name=""/>
        <dsp:cNvSpPr/>
      </dsp:nvSpPr>
      <dsp:spPr>
        <a:xfrm>
          <a:off x="253708" y="1125967"/>
          <a:ext cx="2029665" cy="375322"/>
        </a:xfrm>
        <a:prstGeom prst="trapezoid">
          <a:avLst>
            <a:gd name="adj" fmla="val 67597"/>
          </a:avLst>
        </a:prstGeom>
        <a:solidFill>
          <a:schemeClr val="accent5">
            <a:hueOff val="-7486308"/>
            <a:satOff val="-1159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Immunsystem</a:t>
          </a:r>
        </a:p>
      </dsp:txBody>
      <dsp:txXfrm>
        <a:off x="608899" y="1125967"/>
        <a:ext cx="1319282" cy="375322"/>
      </dsp:txXfrm>
    </dsp:sp>
    <dsp:sp modelId="{6D435EA8-3861-384B-96EA-0115D389E4C7}">
      <dsp:nvSpPr>
        <dsp:cNvPr id="0" name=""/>
        <dsp:cNvSpPr/>
      </dsp:nvSpPr>
      <dsp:spPr>
        <a:xfrm>
          <a:off x="0" y="1501289"/>
          <a:ext cx="2537082" cy="375322"/>
        </a:xfrm>
        <a:prstGeom prst="trapezoid">
          <a:avLst>
            <a:gd name="adj" fmla="val 67597"/>
          </a:avLst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Rest Organe und Gewebe</a:t>
          </a:r>
        </a:p>
      </dsp:txBody>
      <dsp:txXfrm>
        <a:off x="443989" y="1501289"/>
        <a:ext cx="1649103" cy="3753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3C546-6221-874E-985E-1F2CCD1A470E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noProof="0" dirty="0"/>
            <a:t>Mangel</a:t>
          </a:r>
        </a:p>
      </dsp:txBody>
      <dsp:txXfrm rot="-5400000">
        <a:off x="1" y="679096"/>
        <a:ext cx="1352020" cy="579438"/>
      </dsp:txXfrm>
    </dsp:sp>
    <dsp:sp modelId="{65F2F201-FE7E-EA47-804F-8F05EA6C4142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noProof="0" dirty="0"/>
            <a:t>Verlust an Funktion des Ganzen</a:t>
          </a:r>
        </a:p>
      </dsp:txBody>
      <dsp:txXfrm rot="-5400000">
        <a:off x="1352020" y="64373"/>
        <a:ext cx="6714693" cy="1132875"/>
      </dsp:txXfrm>
    </dsp:sp>
    <dsp:sp modelId="{F1CAE783-7EB9-0B46-B401-19ADB37638A8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25400" cap="flat" cmpd="sng" algn="ctr">
          <a:solidFill>
            <a:schemeClr val="accent5">
              <a:hueOff val="-4990872"/>
              <a:satOff val="-7727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noProof="0" dirty="0"/>
            <a:t>Desintegration + Fragmentierung</a:t>
          </a:r>
        </a:p>
      </dsp:txBody>
      <dsp:txXfrm rot="-5400000">
        <a:off x="1" y="2419614"/>
        <a:ext cx="1352020" cy="579438"/>
      </dsp:txXfrm>
    </dsp:sp>
    <dsp:sp modelId="{5570FF30-38A6-104E-81C8-5BEEE7E684E7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90872"/>
              <a:satOff val="-7727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noProof="0" dirty="0"/>
            <a:t>Umleitung von Energie in überlebenswichtige Systeme (Funktion)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noProof="0" dirty="0"/>
            <a:t>Entzug von Energie in lebensunwichtige Systeme (Dysfunktion)</a:t>
          </a:r>
        </a:p>
      </dsp:txBody>
      <dsp:txXfrm rot="-5400000">
        <a:off x="1352020" y="1804891"/>
        <a:ext cx="6714693" cy="1132875"/>
      </dsp:txXfrm>
    </dsp:sp>
    <dsp:sp modelId="{41EB9BE6-7E20-3B46-9944-23C3E35FA00B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2540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noProof="0" dirty="0"/>
            <a:t>Selbstzerstörung</a:t>
          </a:r>
        </a:p>
      </dsp:txBody>
      <dsp:txXfrm rot="-5400000">
        <a:off x="1" y="4160131"/>
        <a:ext cx="1352020" cy="579438"/>
      </dsp:txXfrm>
    </dsp:sp>
    <dsp:sp modelId="{D10A56DC-61AD-0244-BEF5-AB1F3E64D51D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noProof="0" dirty="0"/>
            <a:t>Gewebe wird zwecks Energiegewinnung geopfert</a:t>
          </a:r>
        </a:p>
      </dsp:txBody>
      <dsp:txXfrm rot="-5400000">
        <a:off x="1352020" y="3545408"/>
        <a:ext cx="6714693" cy="1132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F5026-94E5-B34B-86CD-8533B2871023}">
      <dsp:nvSpPr>
        <dsp:cNvPr id="0" name=""/>
        <dsp:cNvSpPr/>
      </dsp:nvSpPr>
      <dsp:spPr>
        <a:xfrm>
          <a:off x="3251199" y="0"/>
          <a:ext cx="1625599" cy="1083733"/>
        </a:xfrm>
        <a:prstGeom prst="trapezoid">
          <a:avLst>
            <a:gd name="adj" fmla="val 7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noProof="0" dirty="0"/>
            <a:t>Nerven-system</a:t>
          </a:r>
          <a:endParaRPr lang="de-DE" sz="2800" kern="1200" dirty="0"/>
        </a:p>
      </dsp:txBody>
      <dsp:txXfrm>
        <a:off x="3251199" y="0"/>
        <a:ext cx="1625599" cy="1083733"/>
      </dsp:txXfrm>
    </dsp:sp>
    <dsp:sp modelId="{5C459A5F-E1EC-2C4A-B888-6F4EEB656E4B}">
      <dsp:nvSpPr>
        <dsp:cNvPr id="0" name=""/>
        <dsp:cNvSpPr/>
      </dsp:nvSpPr>
      <dsp:spPr>
        <a:xfrm>
          <a:off x="2438400" y="1083733"/>
          <a:ext cx="3251199" cy="1083733"/>
        </a:xfrm>
        <a:prstGeom prst="trapezoid">
          <a:avLst>
            <a:gd name="adj" fmla="val 75000"/>
          </a:avLst>
        </a:prstGeom>
        <a:solidFill>
          <a:schemeClr val="accent5">
            <a:hueOff val="-2495436"/>
            <a:satOff val="-3864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Psyche</a:t>
          </a:r>
        </a:p>
      </dsp:txBody>
      <dsp:txXfrm>
        <a:off x="3007360" y="1083733"/>
        <a:ext cx="2113280" cy="1083733"/>
      </dsp:txXfrm>
    </dsp:sp>
    <dsp:sp modelId="{628FB42A-273D-2040-976A-051FB880B835}">
      <dsp:nvSpPr>
        <dsp:cNvPr id="0" name=""/>
        <dsp:cNvSpPr/>
      </dsp:nvSpPr>
      <dsp:spPr>
        <a:xfrm>
          <a:off x="1625600" y="2167466"/>
          <a:ext cx="4876799" cy="1083733"/>
        </a:xfrm>
        <a:prstGeom prst="trapezoid">
          <a:avLst>
            <a:gd name="adj" fmla="val 75000"/>
          </a:avLst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Hormonsystem</a:t>
          </a:r>
        </a:p>
      </dsp:txBody>
      <dsp:txXfrm>
        <a:off x="2479039" y="2167466"/>
        <a:ext cx="3169919" cy="1083733"/>
      </dsp:txXfrm>
    </dsp:sp>
    <dsp:sp modelId="{21D1E443-1270-7C45-B7BD-DB82F2A85426}">
      <dsp:nvSpPr>
        <dsp:cNvPr id="0" name=""/>
        <dsp:cNvSpPr/>
      </dsp:nvSpPr>
      <dsp:spPr>
        <a:xfrm>
          <a:off x="812800" y="3251200"/>
          <a:ext cx="6502399" cy="1083733"/>
        </a:xfrm>
        <a:prstGeom prst="trapezoid">
          <a:avLst>
            <a:gd name="adj" fmla="val 75000"/>
          </a:avLst>
        </a:prstGeom>
        <a:solidFill>
          <a:schemeClr val="accent5">
            <a:hueOff val="-7486308"/>
            <a:satOff val="-1159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Immunsystem</a:t>
          </a:r>
        </a:p>
      </dsp:txBody>
      <dsp:txXfrm>
        <a:off x="1950719" y="3251200"/>
        <a:ext cx="4226560" cy="1083733"/>
      </dsp:txXfrm>
    </dsp:sp>
    <dsp:sp modelId="{5B3C36DC-15E4-FB45-ACE1-9F829DBD5132}">
      <dsp:nvSpPr>
        <dsp:cNvPr id="0" name=""/>
        <dsp:cNvSpPr/>
      </dsp:nvSpPr>
      <dsp:spPr>
        <a:xfrm>
          <a:off x="0" y="4334933"/>
          <a:ext cx="8128000" cy="1083733"/>
        </a:xfrm>
        <a:prstGeom prst="trapezoid">
          <a:avLst>
            <a:gd name="adj" fmla="val 75000"/>
          </a:avLst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Rest Organe und Gewebe</a:t>
          </a:r>
        </a:p>
      </dsp:txBody>
      <dsp:txXfrm>
        <a:off x="1422399" y="4334933"/>
        <a:ext cx="528320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82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95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7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9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7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62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63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8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44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20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5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0F95-3E02-8B47-A010-DA7633EA08CC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CAF2-4C92-2D46-9F21-4C804701A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219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image" Target="../media/image2.sv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image" Target="../media/image1.png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0216" y="151573"/>
            <a:ext cx="6400800" cy="569383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3C302A"/>
                </a:solidFill>
              </a:rPr>
              <a:t>Homöostase</a:t>
            </a:r>
            <a:endParaRPr lang="en-US" dirty="0">
              <a:solidFill>
                <a:srgbClr val="3C302A"/>
              </a:solidFill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F33DA607-141E-1D41-8B62-62CF1F0377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0990341"/>
              </p:ext>
            </p:extLst>
          </p:nvPr>
        </p:nvGraphicFramePr>
        <p:xfrm>
          <a:off x="2032000" y="10692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46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schrägung 10">
            <a:extLst>
              <a:ext uri="{FF2B5EF4-FFF2-40B4-BE49-F238E27FC236}">
                <a16:creationId xmlns:a16="http://schemas.microsoft.com/office/drawing/2014/main" id="{8DC011DD-7DC9-A64F-B189-F52D1AEF0D7C}"/>
              </a:ext>
            </a:extLst>
          </p:cNvPr>
          <p:cNvSpPr/>
          <p:nvPr/>
        </p:nvSpPr>
        <p:spPr>
          <a:xfrm>
            <a:off x="9439835" y="720956"/>
            <a:ext cx="2017059" cy="1538151"/>
          </a:xfrm>
          <a:prstGeom prst="bevel">
            <a:avLst/>
          </a:prstGeom>
          <a:solidFill>
            <a:srgbClr val="9CB7B1"/>
          </a:solidFill>
          <a:ln>
            <a:solidFill>
              <a:srgbClr val="6E97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0216" y="151573"/>
            <a:ext cx="6400800" cy="569383"/>
          </a:xfrm>
        </p:spPr>
        <p:txBody>
          <a:bodyPr>
            <a:normAutofit fontScale="85000" lnSpcReduction="10000"/>
          </a:bodyPr>
          <a:lstStyle/>
          <a:p>
            <a:r>
              <a:rPr lang="de-DE" dirty="0">
                <a:solidFill>
                  <a:srgbClr val="3C302A"/>
                </a:solidFill>
              </a:rPr>
              <a:t>Homöostase: therapeutische Konsequenzen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F33DA607-141E-1D41-8B62-62CF1F0377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6671764"/>
              </p:ext>
            </p:extLst>
          </p:nvPr>
        </p:nvGraphicFramePr>
        <p:xfrm>
          <a:off x="-630517" y="10827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4F0C4F6-9EF3-A845-8C8C-581AD98F8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435171"/>
              </p:ext>
            </p:extLst>
          </p:nvPr>
        </p:nvGraphicFramePr>
        <p:xfrm>
          <a:off x="6608377" y="2222916"/>
          <a:ext cx="2291977" cy="2136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E4DD040F-99A7-0A42-A18D-AD59FE1072EF}"/>
              </a:ext>
            </a:extLst>
          </p:cNvPr>
          <p:cNvCxnSpPr>
            <a:cxnSpLocks/>
          </p:cNvCxnSpPr>
          <p:nvPr/>
        </p:nvCxnSpPr>
        <p:spPr>
          <a:xfrm>
            <a:off x="6341036" y="2259107"/>
            <a:ext cx="0" cy="22817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7E6081DB-203E-874E-94FA-B92E37769B2E}"/>
              </a:ext>
            </a:extLst>
          </p:cNvPr>
          <p:cNvSpPr txBox="1"/>
          <p:nvPr/>
        </p:nvSpPr>
        <p:spPr>
          <a:xfrm>
            <a:off x="6040654" y="1897327"/>
            <a:ext cx="7799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Ressourcen +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EE3FC14-8A5E-6E46-9FCC-925D721FCBE3}"/>
              </a:ext>
            </a:extLst>
          </p:cNvPr>
          <p:cNvSpPr txBox="1"/>
          <p:nvPr/>
        </p:nvSpPr>
        <p:spPr>
          <a:xfrm>
            <a:off x="6040654" y="4579485"/>
            <a:ext cx="7799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Ressourcen -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ED415A-153E-4241-AAC8-52CD1050AEA1}"/>
              </a:ext>
            </a:extLst>
          </p:cNvPr>
          <p:cNvSpPr txBox="1"/>
          <p:nvPr/>
        </p:nvSpPr>
        <p:spPr>
          <a:xfrm>
            <a:off x="9622831" y="1290339"/>
            <a:ext cx="1651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Arzneikrankheit </a:t>
            </a: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BFCB50B2-FB49-954C-ADAA-81DDB2403C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679898"/>
              </p:ext>
            </p:extLst>
          </p:nvPr>
        </p:nvGraphicFramePr>
        <p:xfrm>
          <a:off x="9308283" y="3759201"/>
          <a:ext cx="2537082" cy="1876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Grafik 12" descr="Internet der Dinge mit einfarbiger Füllung">
            <a:extLst>
              <a:ext uri="{FF2B5EF4-FFF2-40B4-BE49-F238E27FC236}">
                <a16:creationId xmlns:a16="http://schemas.microsoft.com/office/drawing/2014/main" id="{97F6C152-50D5-8C4F-8FF6-3C6A52FE3E1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70413" y="4697507"/>
            <a:ext cx="1122013" cy="1122013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9F864BC-7102-B646-9F4D-1249CBBFCBFA}"/>
              </a:ext>
            </a:extLst>
          </p:cNvPr>
          <p:cNvSpPr txBox="1"/>
          <p:nvPr/>
        </p:nvSpPr>
        <p:spPr>
          <a:xfrm>
            <a:off x="7420134" y="4540871"/>
            <a:ext cx="10225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Betriebssystem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C68A996-8BA0-CB4A-96AD-25D830A1FD6C}"/>
              </a:ext>
            </a:extLst>
          </p:cNvPr>
          <p:cNvSpPr txBox="1"/>
          <p:nvPr/>
        </p:nvSpPr>
        <p:spPr>
          <a:xfrm>
            <a:off x="7371908" y="5774123"/>
            <a:ext cx="1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Verdrahtung Nervensystem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B0F8A12-8396-DD4D-B064-29750F4AC958}"/>
              </a:ext>
            </a:extLst>
          </p:cNvPr>
          <p:cNvSpPr txBox="1"/>
          <p:nvPr/>
        </p:nvSpPr>
        <p:spPr>
          <a:xfrm>
            <a:off x="7371908" y="6121283"/>
            <a:ext cx="863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Psyche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92125012-4DD2-CA40-8271-15A2F2D9717E}"/>
              </a:ext>
            </a:extLst>
          </p:cNvPr>
          <p:cNvCxnSpPr>
            <a:cxnSpLocks/>
          </p:cNvCxnSpPr>
          <p:nvPr/>
        </p:nvCxnSpPr>
        <p:spPr>
          <a:xfrm>
            <a:off x="6040654" y="1840753"/>
            <a:ext cx="3267629" cy="0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37335F6-9485-ED43-84A1-9D5B2BBA579F}"/>
              </a:ext>
            </a:extLst>
          </p:cNvPr>
          <p:cNvCxnSpPr>
            <a:cxnSpLocks/>
          </p:cNvCxnSpPr>
          <p:nvPr/>
        </p:nvCxnSpPr>
        <p:spPr>
          <a:xfrm>
            <a:off x="6040654" y="3164542"/>
            <a:ext cx="516964" cy="0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E5E29E3-6592-1C46-81F8-898365B47BAA}"/>
              </a:ext>
            </a:extLst>
          </p:cNvPr>
          <p:cNvCxnSpPr>
            <a:cxnSpLocks/>
          </p:cNvCxnSpPr>
          <p:nvPr/>
        </p:nvCxnSpPr>
        <p:spPr>
          <a:xfrm>
            <a:off x="6040654" y="4411132"/>
            <a:ext cx="3975911" cy="0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83FB96D0-B796-2D42-869F-6E1957632AB6}"/>
              </a:ext>
            </a:extLst>
          </p:cNvPr>
          <p:cNvCxnSpPr>
            <a:cxnSpLocks/>
          </p:cNvCxnSpPr>
          <p:nvPr/>
        </p:nvCxnSpPr>
        <p:spPr>
          <a:xfrm>
            <a:off x="6068828" y="5707530"/>
            <a:ext cx="1252348" cy="0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64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0216" y="151573"/>
            <a:ext cx="6400800" cy="569383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3C302A"/>
                </a:solidFill>
              </a:rPr>
              <a:t>Überlebensprinzip</a:t>
            </a:r>
            <a:endParaRPr lang="en-US" dirty="0">
              <a:solidFill>
                <a:srgbClr val="3C302A"/>
              </a:solidFill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23B404AB-E0AD-D344-A705-A6CEEFD51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2995963"/>
              </p:ext>
            </p:extLst>
          </p:nvPr>
        </p:nvGraphicFramePr>
        <p:xfrm>
          <a:off x="2032000" y="9527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8B2A933-ACD7-1E46-A98B-AB6A3CDEFEF8}"/>
              </a:ext>
            </a:extLst>
          </p:cNvPr>
          <p:cNvCxnSpPr>
            <a:cxnSpLocks/>
          </p:cNvCxnSpPr>
          <p:nvPr/>
        </p:nvCxnSpPr>
        <p:spPr>
          <a:xfrm>
            <a:off x="930832" y="826718"/>
            <a:ext cx="0" cy="49258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D8BA9C50-EB4F-5D40-9F11-3D9776210B85}"/>
              </a:ext>
            </a:extLst>
          </p:cNvPr>
          <p:cNvSpPr txBox="1"/>
          <p:nvPr/>
        </p:nvSpPr>
        <p:spPr>
          <a:xfrm>
            <a:off x="307736" y="237729"/>
            <a:ext cx="1219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Überfluss</a:t>
            </a:r>
            <a:r>
              <a:rPr lang="en-US" sz="1400" dirty="0"/>
              <a:t> an </a:t>
            </a:r>
            <a:r>
              <a:rPr lang="de-DE" sz="1400" dirty="0"/>
              <a:t>Ressourcen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0AAA9AC-7A34-4348-AF53-2A3E9DE716D5}"/>
              </a:ext>
            </a:extLst>
          </p:cNvPr>
          <p:cNvSpPr txBox="1"/>
          <p:nvPr/>
        </p:nvSpPr>
        <p:spPr>
          <a:xfrm>
            <a:off x="307736" y="5860697"/>
            <a:ext cx="13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Mangel an Ressourcen</a:t>
            </a:r>
          </a:p>
        </p:txBody>
      </p:sp>
    </p:spTree>
    <p:extLst>
      <p:ext uri="{BB962C8B-B14F-4D97-AF65-F5344CB8AC3E}">
        <p14:creationId xmlns:p14="http://schemas.microsoft.com/office/powerpoint/2010/main" val="274588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de-DE"/>
              <a:t>Reifung des Nervensystems</a:t>
            </a:r>
          </a:p>
        </p:txBody>
      </p:sp>
      <p:pic>
        <p:nvPicPr>
          <p:cNvPr id="5" name="Grafik 4" descr="Laptop mit einfarbiger Füllung">
            <a:extLst>
              <a:ext uri="{FF2B5EF4-FFF2-40B4-BE49-F238E27FC236}">
                <a16:creationId xmlns:a16="http://schemas.microsoft.com/office/drawing/2014/main" id="{BF2B32D7-785A-3042-AAB9-A5772F3D0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600" y="2052313"/>
            <a:ext cx="2442275" cy="2442275"/>
          </a:xfrm>
          <a:prstGeom prst="rect">
            <a:avLst/>
          </a:prstGeom>
        </p:spPr>
      </p:pic>
      <p:pic>
        <p:nvPicPr>
          <p:cNvPr id="7" name="Grafik 6" descr="Internet der Dinge mit einfarbiger Füllung">
            <a:extLst>
              <a:ext uri="{FF2B5EF4-FFF2-40B4-BE49-F238E27FC236}">
                <a16:creationId xmlns:a16="http://schemas.microsoft.com/office/drawing/2014/main" id="{7FE8C018-6A65-7348-B26D-8EAECAD865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53105" y="2311400"/>
            <a:ext cx="1795929" cy="1795929"/>
          </a:xfrm>
          <a:prstGeom prst="rect">
            <a:avLst/>
          </a:prstGeom>
        </p:spPr>
      </p:pic>
      <p:pic>
        <p:nvPicPr>
          <p:cNvPr id="9" name="Grafik 8" descr="Optischer Datenträger mit einfarbiger Füllung">
            <a:extLst>
              <a:ext uri="{FF2B5EF4-FFF2-40B4-BE49-F238E27FC236}">
                <a16:creationId xmlns:a16="http://schemas.microsoft.com/office/drawing/2014/main" id="{C10D3255-A401-D546-9BA1-11EA215172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71436" y="2311400"/>
            <a:ext cx="1795929" cy="1795929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32B3846-7DB5-A142-BFFE-F4E79A00E427}"/>
              </a:ext>
            </a:extLst>
          </p:cNvPr>
          <p:cNvSpPr txBox="1"/>
          <p:nvPr/>
        </p:nvSpPr>
        <p:spPr>
          <a:xfrm>
            <a:off x="1787850" y="17272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Hardware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F9D20E7-587D-864B-B8F2-9DCF3A83F090}"/>
              </a:ext>
            </a:extLst>
          </p:cNvPr>
          <p:cNvSpPr txBox="1"/>
          <p:nvPr/>
        </p:nvSpPr>
        <p:spPr>
          <a:xfrm>
            <a:off x="5137188" y="1727200"/>
            <a:ext cx="161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Betriebssystem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B13DDBC-EC7F-7B47-A051-A2F5622078CD}"/>
              </a:ext>
            </a:extLst>
          </p:cNvPr>
          <p:cNvSpPr txBox="1"/>
          <p:nvPr/>
        </p:nvSpPr>
        <p:spPr>
          <a:xfrm>
            <a:off x="8610600" y="173854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Software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837D776-00C8-F749-8C04-82AA630CF1F6}"/>
              </a:ext>
            </a:extLst>
          </p:cNvPr>
          <p:cNvSpPr txBox="1"/>
          <p:nvPr/>
        </p:nvSpPr>
        <p:spPr>
          <a:xfrm>
            <a:off x="1902219" y="4309922"/>
            <a:ext cx="87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Gehirn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57686EF-A414-6640-9CF0-0343789C9445}"/>
              </a:ext>
            </a:extLst>
          </p:cNvPr>
          <p:cNvSpPr txBox="1"/>
          <p:nvPr/>
        </p:nvSpPr>
        <p:spPr>
          <a:xfrm>
            <a:off x="4344494" y="4373158"/>
            <a:ext cx="321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Verdrahtung des Nervensystems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6A324C2-3F84-254B-817F-6851AC771DF6}"/>
              </a:ext>
            </a:extLst>
          </p:cNvPr>
          <p:cNvSpPr txBox="1"/>
          <p:nvPr/>
        </p:nvSpPr>
        <p:spPr>
          <a:xfrm>
            <a:off x="8034940" y="4392137"/>
            <a:ext cx="226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Geist, Gefühle, Körper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F55F2E9-6C1F-4C40-8571-61C3FC8AA6FC}"/>
              </a:ext>
            </a:extLst>
          </p:cNvPr>
          <p:cNvSpPr txBox="1"/>
          <p:nvPr/>
        </p:nvSpPr>
        <p:spPr>
          <a:xfrm>
            <a:off x="4936565" y="4876800"/>
            <a:ext cx="2020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/>
              <a:t>Update fähig</a:t>
            </a:r>
          </a:p>
          <a:p>
            <a:endParaRPr lang="de-DE" sz="1200"/>
          </a:p>
          <a:p>
            <a:r>
              <a:rPr lang="de-DE" sz="1200"/>
              <a:t>Kann downloads veranlassen</a:t>
            </a:r>
          </a:p>
          <a:p>
            <a:endParaRPr lang="de-DE" sz="1200"/>
          </a:p>
          <a:p>
            <a:r>
              <a:rPr lang="de-DE" sz="1200"/>
              <a:t>Fähigkeit zur Kommunikation mit der Umwelt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08FEDC2-6A64-544D-B5BA-0952EBC82F53}"/>
              </a:ext>
            </a:extLst>
          </p:cNvPr>
          <p:cNvSpPr txBox="1"/>
          <p:nvPr/>
        </p:nvSpPr>
        <p:spPr>
          <a:xfrm>
            <a:off x="4344494" y="6333224"/>
            <a:ext cx="315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Psyche</a:t>
            </a:r>
          </a:p>
        </p:txBody>
      </p:sp>
    </p:spTree>
    <p:extLst>
      <p:ext uri="{BB962C8B-B14F-4D97-AF65-F5344CB8AC3E}">
        <p14:creationId xmlns:p14="http://schemas.microsoft.com/office/powerpoint/2010/main" val="20474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0216" y="151573"/>
            <a:ext cx="6400800" cy="569383"/>
          </a:xfrm>
        </p:spPr>
        <p:txBody>
          <a:bodyPr>
            <a:normAutofit lnSpcReduction="10000"/>
          </a:bodyPr>
          <a:lstStyle/>
          <a:p>
            <a:r>
              <a:rPr lang="de-DE" dirty="0">
                <a:solidFill>
                  <a:srgbClr val="3C302A"/>
                </a:solidFill>
              </a:rPr>
              <a:t>Organ Hierarchie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2268EE08-8629-DB4E-A687-ADD0D26C5D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1482643"/>
              </p:ext>
            </p:extLst>
          </p:nvPr>
        </p:nvGraphicFramePr>
        <p:xfrm>
          <a:off x="2032000" y="10423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15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1">
      <a:dk1>
        <a:srgbClr val="5095A2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Macintosh PowerPoint</Application>
  <PresentationFormat>Breitbild</PresentationFormat>
  <Paragraphs>59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  <vt:lpstr>Reifung des Nervensystems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Katia Trost</dc:creator>
  <cp:lastModifiedBy>Katia Trost</cp:lastModifiedBy>
  <cp:revision>6</cp:revision>
  <dcterms:created xsi:type="dcterms:W3CDTF">2021-06-01T09:34:03Z</dcterms:created>
  <dcterms:modified xsi:type="dcterms:W3CDTF">2021-06-01T19:54:27Z</dcterms:modified>
</cp:coreProperties>
</file>